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407CDF6A-518E-4B77-971F-2E9F4874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33" y="0"/>
            <a:ext cx="9619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2022-08-15T07:39:51Z</dcterms:created>
  <dcterms:modified xsi:type="dcterms:W3CDTF">2022-08-15T07:40:42Z</dcterms:modified>
</cp:coreProperties>
</file>