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3F74F36-505C-422A-A477-054D7B340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Employment Dataset Project</a:t>
            </a:r>
            <a:br>
              <a:rPr lang="en-US" dirty="0"/>
            </a:br>
            <a:r>
              <a:rPr lang="en-US" dirty="0"/>
              <a:t>Storyboard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DD8FF16-F33D-43E6-BEA9-AE1F7310E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Gavin Gunawardena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1">
            <a:extLst>
              <a:ext uri="{FF2B5EF4-FFF2-40B4-BE49-F238E27FC236}">
                <a16:creationId xmlns:a16="http://schemas.microsoft.com/office/drawing/2014/main" id="{86A6B430-456F-4847-8197-A95E8A4C5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2">
            <a:extLst>
              <a:ext uri="{FF2B5EF4-FFF2-40B4-BE49-F238E27FC236}">
                <a16:creationId xmlns:a16="http://schemas.microsoft.com/office/drawing/2014/main" id="{0ABC146F-8579-47B6-8FF1-2AF1C323C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3">
            <a:extLst>
              <a:ext uri="{FF2B5EF4-FFF2-40B4-BE49-F238E27FC236}">
                <a16:creationId xmlns:a16="http://schemas.microsoft.com/office/drawing/2014/main" id="{249866A9-127A-4B61-ACF7-FD296C0D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4">
            <a:extLst>
              <a:ext uri="{FF2B5EF4-FFF2-40B4-BE49-F238E27FC236}">
                <a16:creationId xmlns:a16="http://schemas.microsoft.com/office/drawing/2014/main" id="{A88A3A27-07A4-4138-8D03-E5E76E6E3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5">
            <a:extLst>
              <a:ext uri="{FF2B5EF4-FFF2-40B4-BE49-F238E27FC236}">
                <a16:creationId xmlns:a16="http://schemas.microsoft.com/office/drawing/2014/main" id="{5D4A4322-5CEF-422F-B1D1-883FA8B1D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Employment Dataset Project Storyboard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Dataset Project</dc:title>
  <dc:creator/>
  <cp:lastModifiedBy>Gunawardena, Gavin</cp:lastModifiedBy>
  <cp:revision>2</cp:revision>
  <dcterms:created xsi:type="dcterms:W3CDTF">2022-08-15T08:03:14Z</dcterms:created>
  <dcterms:modified xsi:type="dcterms:W3CDTF">2022-08-15T08:07:10Z</dcterms:modified>
</cp:coreProperties>
</file>