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2AF94EB-3DC9-4D69-8AD9-14B81659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2022-08-15T08:03:28Z</dcterms:created>
  <dcterms:modified xsi:type="dcterms:W3CDTF">2022-08-15T08:06:32Z</dcterms:modified>
</cp:coreProperties>
</file>