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a:xfrm>
            <a:off x="609600" y="1577340"/>
            <a:ext cx="10972800" cy="266700"/>
          </a:xfrm>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a:t>
            </a:r>
            <a:r>
              <a:rPr dirty="0" sz="2400" lang="en-IN"/>
              <a:t>:</a:t>
            </a:r>
            <a:r>
              <a:rPr dirty="0" sz="2400" lang="en-US"/>
              <a:t> </a:t>
            </a:r>
            <a:r>
              <a:rPr dirty="0" sz="2400" lang="en-US"/>
              <a:t>G</a:t>
            </a:r>
            <a:r>
              <a:rPr dirty="0" sz="2400" lang="en-US"/>
              <a:t>U</a:t>
            </a:r>
            <a:r>
              <a:rPr dirty="0" sz="2400" lang="en-US"/>
              <a:t>N</a:t>
            </a:r>
            <a:r>
              <a:rPr dirty="0" sz="2400" lang="en-US"/>
              <a:t>E</a:t>
            </a:r>
            <a:r>
              <a:rPr dirty="0" sz="2400" lang="en-US"/>
              <a:t>S</a:t>
            </a:r>
            <a:r>
              <a:rPr dirty="0" sz="2400" lang="en-US"/>
              <a:t>H</a:t>
            </a:r>
            <a:r>
              <a:rPr dirty="0" sz="2400" lang="en-US"/>
              <a:t>W</a:t>
            </a:r>
            <a:r>
              <a:rPr dirty="0" sz="2400" lang="en-US"/>
              <a:t>A</a:t>
            </a:r>
            <a:r>
              <a:rPr dirty="0" sz="2400" lang="en-US"/>
              <a:t>RI</a:t>
            </a:r>
            <a:r>
              <a:rPr dirty="0" sz="2400" lang="en-US"/>
              <a:t>.</a:t>
            </a:r>
            <a:r>
              <a:rPr dirty="0" sz="2400" lang="en-US"/>
              <a:t>R</a:t>
            </a:r>
            <a:endParaRPr dirty="0" sz="2400" lang="en-US"/>
          </a:p>
          <a:p>
            <a:r>
              <a:rPr dirty="0" sz="2400" lang="en-US"/>
              <a:t>REGISTER NO AND NMID: </a:t>
            </a:r>
            <a:r>
              <a:rPr dirty="0" sz="2400" lang="en-US"/>
              <a:t>2</a:t>
            </a:r>
            <a:r>
              <a:rPr dirty="0" sz="2400" lang="en-US"/>
              <a:t>4</a:t>
            </a:r>
            <a:r>
              <a:rPr dirty="0" sz="2400" lang="en-US"/>
              <a:t>1</a:t>
            </a:r>
            <a:r>
              <a:rPr dirty="0" sz="2400" lang="en-US"/>
              <a:t>3</a:t>
            </a:r>
            <a:r>
              <a:rPr dirty="0" sz="2400" lang="en-US"/>
              <a:t>3</a:t>
            </a:r>
            <a:r>
              <a:rPr dirty="0" sz="2400" lang="en-US"/>
              <a:t>0</a:t>
            </a:r>
            <a:r>
              <a:rPr dirty="0" sz="2400" lang="en-US"/>
              <a:t>4</a:t>
            </a:r>
            <a:r>
              <a:rPr dirty="0" sz="2400" lang="en-US"/>
              <a:t>0</a:t>
            </a:r>
            <a:r>
              <a:rPr dirty="0" sz="2400" lang="en-US"/>
              <a:t>5</a:t>
            </a:r>
            <a:r>
              <a:rPr dirty="0" sz="2400" lang="en-US"/>
              <a:t>0</a:t>
            </a:r>
            <a:r>
              <a:rPr dirty="0" sz="2400" lang="en-US"/>
              <a:t>0</a:t>
            </a:r>
            <a:r>
              <a:rPr dirty="0" sz="2400" lang="en-US"/>
              <a:t>1</a:t>
            </a:r>
            <a:r>
              <a:rPr dirty="0" sz="2400" lang="en-US"/>
              <a:t>2</a:t>
            </a:r>
            <a:r>
              <a:rPr dirty="0" sz="2400" lang="en-US"/>
              <a:t>1</a:t>
            </a:r>
            <a:r>
              <a:rPr dirty="0" sz="2400" lang="en-US"/>
              <a:t>0</a:t>
            </a:r>
            <a:r>
              <a:rPr dirty="0" sz="2400" lang="en-US"/>
              <a:t>2</a:t>
            </a:r>
            <a:r>
              <a:rPr dirty="0" sz="2400" lang="en-US"/>
              <a:t>3</a:t>
            </a:r>
            <a:r>
              <a:rPr dirty="0" sz="2400" lang="en-US"/>
              <a:t> </a:t>
            </a:r>
            <a:r>
              <a:rPr dirty="0" sz="2400" lang="en-US"/>
              <a:t>a</a:t>
            </a:r>
            <a:r>
              <a:rPr dirty="0" sz="2400" lang="en-US"/>
              <a:t>n</a:t>
            </a:r>
            <a:r>
              <a:rPr dirty="0" sz="2400" lang="en-US"/>
              <a:t>d</a:t>
            </a:r>
            <a:r>
              <a:rPr dirty="0" sz="2400" lang="en-US"/>
              <a:t> </a:t>
            </a:r>
            <a:r>
              <a:rPr dirty="0" sz="2400" lang="en-US"/>
              <a:t>autanm30430424ubca023</a:t>
            </a:r>
            <a:endParaRPr dirty="0" sz="2400" lang="en-US">
              <a:cs typeface="Calibri"/>
            </a:endParaRPr>
          </a:p>
          <a:p>
            <a:r>
              <a:rPr dirty="0" sz="2400" lang="en-US"/>
              <a:t>DEPARTMENT: </a:t>
            </a:r>
            <a:r>
              <a:rPr dirty="0" sz="2400" lang="en-IN"/>
              <a:t>BCA</a:t>
            </a:r>
            <a:endParaRPr dirty="0" sz="2400" lang="en-US"/>
          </a:p>
          <a:p>
            <a:r>
              <a:rPr dirty="0" sz="2400" lang="en-US"/>
              <a:t>COLLEGE: </a:t>
            </a:r>
            <a:r>
              <a:rPr dirty="0" sz="2400" lang="en-US"/>
              <a:t>T</a:t>
            </a:r>
            <a:r>
              <a:rPr dirty="0" sz="2400" lang="en-US"/>
              <a:t>I</a:t>
            </a:r>
            <a:r>
              <a:rPr dirty="0" sz="2400" lang="en-US"/>
              <a:t>R</a:t>
            </a:r>
            <a:r>
              <a:rPr dirty="0" sz="2400" lang="en-US"/>
              <a:t>U</a:t>
            </a:r>
            <a:r>
              <a:rPr dirty="0" sz="2400" lang="en-US"/>
              <a:t>K</a:t>
            </a:r>
            <a:r>
              <a:rPr dirty="0" sz="2400" lang="en-US"/>
              <a:t>K</a:t>
            </a:r>
            <a:r>
              <a:rPr dirty="0" sz="2400" lang="en-US"/>
              <a:t>O</a:t>
            </a:r>
            <a:r>
              <a:rPr dirty="0" sz="2400" lang="en-US"/>
              <a:t>I</a:t>
            </a:r>
            <a:r>
              <a:rPr dirty="0" sz="2400" lang="en-US"/>
              <a:t>L</a:t>
            </a:r>
            <a:r>
              <a:rPr dirty="0" sz="2400" lang="en-US"/>
              <a:t>U</a:t>
            </a:r>
            <a:r>
              <a:rPr dirty="0" sz="2400" lang="en-US"/>
              <a:t>R</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O</a:t>
            </a:r>
            <a:r>
              <a:rPr dirty="0" sz="2400" lang="en-US"/>
              <a:t>F </a:t>
            </a:r>
            <a:r>
              <a:rPr dirty="0" sz="2400" lang="en-US"/>
              <a:t>A</a:t>
            </a:r>
            <a:r>
              <a:rPr dirty="0" sz="2400" lang="en-US"/>
              <a:t>R</a:t>
            </a:r>
            <a:r>
              <a:rPr dirty="0" sz="2400" lang="en-US"/>
              <a:t>T</a:t>
            </a:r>
            <a:r>
              <a:rPr dirty="0" sz="2400" lang="en-US"/>
              <a:t>S </a:t>
            </a:r>
            <a:r>
              <a:rPr dirty="0" sz="2400" lang="en-US"/>
              <a:t>AND </a:t>
            </a:r>
            <a:r>
              <a:rPr dirty="0" sz="2400" lang="en-US"/>
              <a:t>S</a:t>
            </a:r>
            <a:r>
              <a:rPr dirty="0" sz="2400" lang="en-US"/>
              <a:t>C</a:t>
            </a:r>
            <a:r>
              <a:rPr dirty="0" sz="2400" lang="en-US"/>
              <a:t>I</a:t>
            </a:r>
            <a:r>
              <a:rPr dirty="0" sz="2400" lang="en-US"/>
              <a:t>ENCE </a:t>
            </a:r>
            <a:endParaRPr altLang="en-US" lang="zh-CN"/>
          </a:p>
          <a:p>
            <a:r>
              <a:rPr dirty="0" sz="2400" lang="en-IN"/>
              <a:t>UNIVER</a:t>
            </a:r>
            <a:r>
              <a:rPr dirty="0" sz="2400" lang="en-US"/>
              <a:t>S</a:t>
            </a:r>
            <a:r>
              <a:rPr dirty="0" sz="2400" lang="en-IN"/>
              <a:t>ITY:ANNAMALAI UNIVER</a:t>
            </a:r>
            <a:r>
              <a:rPr dirty="0" sz="2400" lang="en-US"/>
              <a:t>S</a:t>
            </a:r>
            <a:r>
              <a:rPr dirty="0" sz="2400" lang="en-IN"/>
              <a:t>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8915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8" name=""/>
          <p:cNvSpPr>
            <a:spLocks noGrp="1"/>
          </p:cNvSpPr>
          <p:nvPr>
            <p:ph type="title"/>
          </p:nvPr>
        </p:nvSpPr>
        <p:spPr/>
        <p:txBody>
          <a:bodyPr/>
          <a:p>
            <a:r>
              <a:rPr lang="en-US"/>
              <a:t>G</a:t>
            </a:r>
            <a:r>
              <a:rPr lang="en-US"/>
              <a:t>I</a:t>
            </a:r>
            <a:r>
              <a:rPr lang="en-US"/>
              <a:t>T</a:t>
            </a:r>
            <a:r>
              <a:rPr lang="en-US"/>
              <a:t>H</a:t>
            </a:r>
            <a:r>
              <a:rPr lang="en-US"/>
              <a:t>U</a:t>
            </a:r>
            <a:r>
              <a:rPr lang="en-US"/>
              <a:t>B</a:t>
            </a:r>
            <a:r>
              <a:rPr lang="en-US"/>
              <a:t> </a:t>
            </a:r>
            <a:r>
              <a:rPr lang="en-US"/>
              <a:t>L</a:t>
            </a:r>
            <a:r>
              <a:rPr lang="en-US"/>
              <a:t>I</a:t>
            </a:r>
            <a:r>
              <a:rPr lang="en-US"/>
              <a:t>N</a:t>
            </a:r>
            <a:r>
              <a:rPr lang="en-US"/>
              <a:t>K</a:t>
            </a:r>
            <a:endParaRPr lang="en-US"/>
          </a:p>
        </p:txBody>
      </p:sp>
      <p:sp>
        <p:nvSpPr>
          <p:cNvPr id="1048699" name=""/>
          <p:cNvSpPr txBox="1"/>
          <p:nvPr/>
        </p:nvSpPr>
        <p:spPr>
          <a:xfrm>
            <a:off x="755331" y="2101440"/>
            <a:ext cx="4572000" cy="929640"/>
          </a:xfrm>
          <a:prstGeom prst="rect"/>
        </p:spPr>
        <p:txBody>
          <a:bodyPr rtlCol="0" wrap="square">
            <a:spAutoFit/>
          </a:bodyPr>
          <a:p>
            <a:r>
              <a:rPr sz="2800" lang="en-US">
                <a:solidFill>
                  <a:srgbClr val="000000"/>
                </a:solidFill>
              </a:rPr>
              <a:t>https://github.com/ggunesh75-create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TextBox 10"/>
          <p:cNvSpPr txBox="1"/>
          <p:nvPr/>
        </p:nvSpPr>
        <p:spPr>
          <a:xfrm>
            <a:off x="3050038" y="2280950"/>
            <a:ext cx="6100074" cy="19583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4"/>
          <p:cNvSpPr txBox="1"/>
          <p:nvPr/>
        </p:nvSpPr>
        <p:spPr>
          <a:xfrm>
            <a:off x="3050038" y="2696448"/>
            <a:ext cx="6100074" cy="11582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1" name="TextBox 8"/>
          <p:cNvSpPr txBox="1"/>
          <p:nvPr/>
        </p:nvSpPr>
        <p:spPr>
          <a:xfrm>
            <a:off x="3050038" y="2280950"/>
            <a:ext cx="6100074" cy="19583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7" name="TextBox 9"/>
          <p:cNvSpPr txBox="1"/>
          <p:nvPr/>
        </p:nvSpPr>
        <p:spPr>
          <a:xfrm>
            <a:off x="3050038" y="2003951"/>
            <a:ext cx="6100074" cy="24917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Box 2"/>
          <p:cNvSpPr txBox="1"/>
          <p:nvPr/>
        </p:nvSpPr>
        <p:spPr>
          <a:xfrm>
            <a:off x="3050038" y="2142451"/>
            <a:ext cx="6100074" cy="22250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Title 1"/>
          <p:cNvSpPr>
            <a:spLocks noGrp="1"/>
          </p:cNvSpPr>
          <p:nvPr>
            <p:ph type="title"/>
          </p:nvPr>
        </p:nvSpPr>
        <p:spPr>
          <a:xfrm>
            <a:off x="755332" y="385444"/>
            <a:ext cx="10681335" cy="723901"/>
          </a:xfrm>
        </p:spPr>
        <p:txBody>
          <a:bodyPr/>
          <a:p>
            <a:r>
              <a:rPr dirty="0" lang="en-IN"/>
              <a:t>FEATURES AND FUNCTIONALITY</a:t>
            </a:r>
          </a:p>
        </p:txBody>
      </p:sp>
      <p:sp>
        <p:nvSpPr>
          <p:cNvPr id="1048664" name="TextBox 3"/>
          <p:cNvSpPr txBox="1"/>
          <p:nvPr/>
        </p:nvSpPr>
        <p:spPr>
          <a:xfrm>
            <a:off x="3050038" y="2142451"/>
            <a:ext cx="6100074" cy="2491741"/>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2024-03-29T04:07:22Z</dcterms:created>
  <dcterms:modified xsi:type="dcterms:W3CDTF">2025-09-16T06:13:21Z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65453c95017640ebb785b85dc21980b0</vt:lpwstr>
  </property>
</Properties>
</file>