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576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B4660-C397-75F9-7F2B-F1BBF0F87F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61CFB-B908-5F61-D29B-E589ECD3BC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E3ED5-88A4-11CE-46D7-0D76DA7B5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F14D-2A54-43A7-8027-7796D10A1BB7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2BBB6-3B7D-5614-1F5A-24A6A99DC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7FCE7-0B31-045D-8EC2-5AD9A3483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B6060-58F1-4E19-8384-69B3B01CB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094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A24E7-A84E-CF2B-0FEA-CB739C503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CC6EE0-1B1A-1EF8-505E-4E71267C47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F236B-DA1E-0E45-7FCD-8FDE47ECF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F14D-2A54-43A7-8027-7796D10A1BB7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6EF95-56D9-F2C6-35AA-25040AF42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B9961-E9EB-CF88-1576-617596C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B6060-58F1-4E19-8384-69B3B01CB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33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22C3F4-9D86-2D7F-A06E-9845F06A98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B76EB5-AF33-9AE8-3DEB-C7C678CB8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580E1-63E1-2743-97FC-2711CAEC4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F14D-2A54-43A7-8027-7796D10A1BB7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0C6F5-B676-B54C-B800-52CD7F986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60115-4B90-2CBC-0F41-74D65BA7D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B6060-58F1-4E19-8384-69B3B01CB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306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2DB39-4ACF-4557-92C0-6AF26EE8A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D27D3-51EE-4AE9-E395-674C6BB1B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A3D82-B3C0-5236-8C6E-E4DCD307D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F14D-2A54-43A7-8027-7796D10A1BB7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35E60-92CB-59DC-D0B1-66BC90169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7EBDA-0324-21AF-4FBD-58D3BE32F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B6060-58F1-4E19-8384-69B3B01CB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29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15836-2098-69D8-B62B-A149EF4E0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C38BA-F042-C522-9A5F-CF988CD11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930DC-138E-4FA7-5E5B-1ED349018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F14D-2A54-43A7-8027-7796D10A1BB7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4DE99-F9C7-6FD1-D380-0256ABC26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40F67-82D0-D07C-5898-49E494F85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B6060-58F1-4E19-8384-69B3B01CB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80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22FE0-0B4E-C643-B4EC-885A06A66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B014A-0AC4-7102-C9AE-04A7E48254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D68C8-3CA2-0460-0534-B74F4D0AA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99EAC5-72CA-BFA5-8F45-CFE9CFB68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F14D-2A54-43A7-8027-7796D10A1BB7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B9AFDA-F39D-8305-CA72-80CE70DDA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40E986-25EB-CE36-92F4-8AF3332A9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B6060-58F1-4E19-8384-69B3B01CB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255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9B17A-E26E-528D-E17D-B8A748895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EDFB2-D84B-9946-0BC1-1AB8919D0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108F84-3AF8-8195-3C9E-BBD74FA13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28EBA1-94DF-5D37-FE9F-4878040149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911DC1-50D2-A4C0-BD04-ED5CAFD42B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80046A-B9E8-54AC-5633-6B39A4FA4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F14D-2A54-43A7-8027-7796D10A1BB7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17EC76-A605-8345-712A-89F2D9456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46D860-5A8D-4F97-31EE-4134EC222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B6060-58F1-4E19-8384-69B3B01CB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712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312C8-ECE3-FEAB-4F17-C83E3363F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36D54F-DBCE-EEE9-45F6-19F0A8EDC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F14D-2A54-43A7-8027-7796D10A1BB7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1C59E6-955F-56B1-60CC-D0417D859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2A49E-368A-DF99-E90D-70F3FF911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B6060-58F1-4E19-8384-69B3B01CB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44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A871E5-8803-A8BD-7909-8A17E96D0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F14D-2A54-43A7-8027-7796D10A1BB7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3D946A-CBF3-3C68-1981-9F21D8329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4D8B3-037C-4B2E-CEAA-BC765F9C1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B6060-58F1-4E19-8384-69B3B01CB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5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FBB05-1198-E18B-8A3A-05B09A8A9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13920-3954-5DCF-2E9F-A89CDD40A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A22BE1-F12F-DB81-1FD1-C3D64D433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D7B6BC-F67B-D5D4-50D6-23AFABB57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F14D-2A54-43A7-8027-7796D10A1BB7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8A90E-D3BB-090B-20B9-DCA2F2D9E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973E7-A6B2-64CC-DDBC-386E0702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B6060-58F1-4E19-8384-69B3B01CB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354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4BF08-6482-B580-D99F-92409259F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1A77E7-0C73-2CE4-86ED-359D01FE1C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74463F-CF96-7DA0-47BD-70E4CA432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2D000F-ED84-DD5F-3E15-BDF0EFB7D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F14D-2A54-43A7-8027-7796D10A1BB7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07F5F-6227-8EC9-C869-3B241D3F4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B26725-2FCF-5364-113C-711EC05F3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B6060-58F1-4E19-8384-69B3B01CB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21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40C196-BBCE-C99A-FB1D-AE3902C84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80F72-9FFF-58BB-4204-816A12540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D1085-6AE3-9FB8-3966-8DE57E8C70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49F14D-2A54-43A7-8027-7796D10A1BB7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6297B-6925-FF75-0FD7-487C8235B8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BE970-8367-F28C-774D-62FB574E7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CB6060-58F1-4E19-8384-69B3B01CB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243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7726B378-8B35-C26C-ADBC-2C9F6D10E90A}"/>
              </a:ext>
            </a:extLst>
          </p:cNvPr>
          <p:cNvGrpSpPr/>
          <p:nvPr/>
        </p:nvGrpSpPr>
        <p:grpSpPr>
          <a:xfrm>
            <a:off x="2122199" y="2474998"/>
            <a:ext cx="6321535" cy="2166992"/>
            <a:chOff x="1905802" y="2420469"/>
            <a:chExt cx="6321535" cy="2166992"/>
          </a:xfrm>
          <a:solidFill>
            <a:schemeClr val="bg1"/>
          </a:solidFill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E60B449-7A9E-9DE8-9975-09345C4179DC}"/>
                </a:ext>
              </a:extLst>
            </p:cNvPr>
            <p:cNvGrpSpPr/>
            <p:nvPr/>
          </p:nvGrpSpPr>
          <p:grpSpPr>
            <a:xfrm flipV="1">
              <a:off x="1905802" y="2420469"/>
              <a:ext cx="6305066" cy="1739155"/>
              <a:chOff x="1905802" y="2420469"/>
              <a:chExt cx="6305066" cy="1739155"/>
            </a:xfrm>
            <a:grpFill/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9ACBFD9-117F-F91E-80C2-5B91216B3200}"/>
                  </a:ext>
                </a:extLst>
              </p:cNvPr>
              <p:cNvSpPr/>
              <p:nvPr/>
            </p:nvSpPr>
            <p:spPr>
              <a:xfrm>
                <a:off x="2967318" y="2420471"/>
                <a:ext cx="4182035" cy="173915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Isosceles Triangle 4">
                <a:extLst>
                  <a:ext uri="{FF2B5EF4-FFF2-40B4-BE49-F238E27FC236}">
                    <a16:creationId xmlns:a16="http://schemas.microsoft.com/office/drawing/2014/main" id="{9E5E106E-3FE9-65B5-155F-CB28626C5CE3}"/>
                  </a:ext>
                </a:extLst>
              </p:cNvPr>
              <p:cNvSpPr/>
              <p:nvPr/>
            </p:nvSpPr>
            <p:spPr>
              <a:xfrm>
                <a:off x="1905802" y="2420470"/>
                <a:ext cx="2123031" cy="173915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3693178D-102E-48C1-57F6-B41B06EA5176}"/>
                  </a:ext>
                </a:extLst>
              </p:cNvPr>
              <p:cNvSpPr/>
              <p:nvPr/>
            </p:nvSpPr>
            <p:spPr>
              <a:xfrm>
                <a:off x="6087837" y="2420469"/>
                <a:ext cx="2123031" cy="1739153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A4D27792-49B4-410F-9B61-06443645DCD3}"/>
                </a:ext>
              </a:extLst>
            </p:cNvPr>
            <p:cNvSpPr/>
            <p:nvPr/>
          </p:nvSpPr>
          <p:spPr>
            <a:xfrm>
              <a:off x="7105476" y="3731783"/>
              <a:ext cx="620785" cy="855678"/>
            </a:xfrm>
            <a:prstGeom prst="arc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05CE8D3-0367-481E-790B-4DA5938BBA90}"/>
                </a:ext>
              </a:extLst>
            </p:cNvPr>
            <p:cNvCxnSpPr>
              <a:stCxn id="6" idx="0"/>
              <a:endCxn id="5" idx="0"/>
            </p:cNvCxnSpPr>
            <p:nvPr/>
          </p:nvCxnSpPr>
          <p:spPr>
            <a:xfrm flipH="1" flipV="1">
              <a:off x="2967318" y="4159623"/>
              <a:ext cx="4182035" cy="1"/>
            </a:xfrm>
            <a:prstGeom prst="lin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D87A310-4564-7417-6D0B-6C07EF6CDBF9}"/>
                </a:ext>
              </a:extLst>
            </p:cNvPr>
            <p:cNvCxnSpPr>
              <a:cxnSpLocks/>
              <a:stCxn id="5" idx="0"/>
              <a:endCxn id="5" idx="2"/>
            </p:cNvCxnSpPr>
            <p:nvPr/>
          </p:nvCxnSpPr>
          <p:spPr>
            <a:xfrm flipH="1" flipV="1">
              <a:off x="1905802" y="2420470"/>
              <a:ext cx="1061516" cy="1739153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7DAF323-8335-E091-3450-FF7B97D5A9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47777" y="2420469"/>
              <a:ext cx="1061516" cy="1739153"/>
            </a:xfrm>
            <a:prstGeom prst="line">
              <a:avLst/>
            </a:prstGeom>
            <a:grpFill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24F5359-7A72-8D8D-DDF9-003C3B8F36B2}"/>
                    </a:ext>
                  </a:extLst>
                </p:cNvPr>
                <p:cNvSpPr txBox="1"/>
                <p:nvPr/>
              </p:nvSpPr>
              <p:spPr>
                <a:xfrm>
                  <a:off x="7392525" y="3790291"/>
                  <a:ext cx="146809" cy="369332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24F5359-7A72-8D8D-DDF9-003C3B8F36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2525" y="3790291"/>
                  <a:ext cx="146809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4167" r="-958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932D84F-1BB6-68CC-5EEC-E76400BDF876}"/>
                </a:ext>
              </a:extLst>
            </p:cNvPr>
            <p:cNvCxnSpPr>
              <a:cxnSpLocks/>
            </p:cNvCxnSpPr>
            <p:nvPr/>
          </p:nvCxnSpPr>
          <p:spPr>
            <a:xfrm>
              <a:off x="7149352" y="4159624"/>
              <a:ext cx="1077985" cy="0"/>
            </a:xfrm>
            <a:prstGeom prst="line">
              <a:avLst/>
            </a:prstGeom>
            <a:grpFill/>
            <a:ln w="9525"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BE5D6F2-FD64-56D1-F4D3-2930E04E32E8}"/>
              </a:ext>
            </a:extLst>
          </p:cNvPr>
          <p:cNvCxnSpPr/>
          <p:nvPr/>
        </p:nvCxnSpPr>
        <p:spPr>
          <a:xfrm>
            <a:off x="2567031" y="3221372"/>
            <a:ext cx="5431872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4BF83C-09EF-8819-1E17-4874B26CF6E5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5239386" y="3221372"/>
            <a:ext cx="35347" cy="992779"/>
          </a:xfrm>
          <a:prstGeom prst="line">
            <a:avLst/>
          </a:prstGeom>
          <a:ln>
            <a:solidFill>
              <a:schemeClr val="accent4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1F290C1-5021-C83B-FC1B-7C98C8D4A0AE}"/>
              </a:ext>
            </a:extLst>
          </p:cNvPr>
          <p:cNvSpPr txBox="1"/>
          <p:nvPr/>
        </p:nvSpPr>
        <p:spPr>
          <a:xfrm>
            <a:off x="4718851" y="4243403"/>
            <a:ext cx="118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 = known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2462D3-EEF3-8CAE-37A5-A933C30098F7}"/>
              </a:ext>
            </a:extLst>
          </p:cNvPr>
          <p:cNvSpPr txBox="1"/>
          <p:nvPr/>
        </p:nvSpPr>
        <p:spPr>
          <a:xfrm>
            <a:off x="5356205" y="3544471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h = 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349009-E055-BCA4-8929-5E3A594066ED}"/>
              </a:ext>
            </a:extLst>
          </p:cNvPr>
          <p:cNvSpPr txBox="1"/>
          <p:nvPr/>
        </p:nvSpPr>
        <p:spPr>
          <a:xfrm>
            <a:off x="4937099" y="2793535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 = 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A1392A-7067-007F-828C-3D3402587B24}"/>
              </a:ext>
            </a:extLst>
          </p:cNvPr>
          <p:cNvSpPr txBox="1"/>
          <p:nvPr/>
        </p:nvSpPr>
        <p:spPr>
          <a:xfrm>
            <a:off x="1881287" y="1709685"/>
            <a:ext cx="3358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Cross-sectional area A is known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D97850A-4E58-42B0-7BCC-0FAFAC6BDDD5}"/>
                  </a:ext>
                </a:extLst>
              </p:cNvPr>
              <p:cNvSpPr txBox="1"/>
              <p:nvPr/>
            </p:nvSpPr>
            <p:spPr>
              <a:xfrm>
                <a:off x="2770249" y="2137522"/>
                <a:ext cx="1436740" cy="616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D97850A-4E58-42B0-7BCC-0FAFAC6BD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249" y="2137522"/>
                <a:ext cx="1436740" cy="6164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080DDB3-A250-6CD3-4B19-5E14045B4E2D}"/>
                  </a:ext>
                </a:extLst>
              </p:cNvPr>
              <p:cNvSpPr txBox="1"/>
              <p:nvPr/>
            </p:nvSpPr>
            <p:spPr>
              <a:xfrm>
                <a:off x="7259447" y="4243403"/>
                <a:ext cx="147891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= known</a:t>
                </a: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080DDB3-A250-6CD3-4B19-5E14045B4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9447" y="4243403"/>
                <a:ext cx="1478912" cy="369332"/>
              </a:xfrm>
              <a:prstGeom prst="rect">
                <a:avLst/>
              </a:prstGeom>
              <a:blipFill>
                <a:blip r:embed="rId4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7066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22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Guryan, Grace J</dc:creator>
  <cp:lastModifiedBy>Guryan, Grace J</cp:lastModifiedBy>
  <cp:revision>3</cp:revision>
  <dcterms:created xsi:type="dcterms:W3CDTF">2025-02-26T23:04:54Z</dcterms:created>
  <dcterms:modified xsi:type="dcterms:W3CDTF">2025-02-26T23:16:17Z</dcterms:modified>
</cp:coreProperties>
</file>