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67" r:id="rId4"/>
    <p:sldId id="268" r:id="rId5"/>
    <p:sldId id="263" r:id="rId6"/>
    <p:sldId id="260" r:id="rId7"/>
    <p:sldId id="261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A7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75" d="100"/>
          <a:sy n="75" d="100"/>
        </p:scale>
        <p:origin x="-974" y="-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BFD195-C8AE-4700-A408-2E979B581623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815896A-022F-4FC6-ACBB-BA1AA69FA2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248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195-C8AE-4700-A408-2E979B581623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896A-022F-4FC6-ACBB-BA1AA69FA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71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195-C8AE-4700-A408-2E979B581623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896A-022F-4FC6-ACBB-BA1AA69FA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12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195-C8AE-4700-A408-2E979B581623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896A-022F-4FC6-ACBB-BA1AA69FA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65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BFD195-C8AE-4700-A408-2E979B581623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15896A-022F-4FC6-ACBB-BA1AA69FA2A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33245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195-C8AE-4700-A408-2E979B581623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896A-022F-4FC6-ACBB-BA1AA69FA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537657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195-C8AE-4700-A408-2E979B581623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896A-022F-4FC6-ACBB-BA1AA69FA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392419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195-C8AE-4700-A408-2E979B581623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896A-022F-4FC6-ACBB-BA1AA69FA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85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D195-C8AE-4700-A408-2E979B581623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5896A-022F-4FC6-ACBB-BA1AA69FA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64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9BFD195-C8AE-4700-A408-2E979B581623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815896A-022F-4FC6-ACBB-BA1AA69FA2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701931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9BFD195-C8AE-4700-A408-2E979B581623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815896A-022F-4FC6-ACBB-BA1AA69FA2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3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BFD195-C8AE-4700-A408-2E979B581623}" type="datetimeFigureOut">
              <a:rPr lang="zh-TW" altLang="en-US" smtClean="0"/>
              <a:t>2021/1/8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815896A-022F-4FC6-ACBB-BA1AA69FA2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077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6A6020B-DD07-4230-B0AE-46E25D105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Vocabulary Game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1517917F-94A5-486B-98BC-983403BD3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林宏頤、沈凱祥、謝少麒、林恩霖</a:t>
            </a:r>
          </a:p>
        </p:txBody>
      </p:sp>
    </p:spTree>
    <p:extLst>
      <p:ext uri="{BB962C8B-B14F-4D97-AF65-F5344CB8AC3E}">
        <p14:creationId xmlns:p14="http://schemas.microsoft.com/office/powerpoint/2010/main" val="76102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5FB523F-6A8B-4C98-931D-1F4C20F3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b="1" i="0" u="none" strike="noStrike" dirty="0">
                <a:solidFill>
                  <a:srgbClr val="E69138"/>
                </a:solidFill>
                <a:effectLst/>
                <a:latin typeface="Arial Black" panose="020B0A04020102020204" pitchFamily="34" charset="0"/>
              </a:rPr>
              <a:t>遊戲規則</a:t>
            </a:r>
            <a:endParaRPr lang="zh-TW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F98712D3-F1B8-43B8-9905-658AF6C3A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65017"/>
            <a:ext cx="10178322" cy="3593591"/>
          </a:xfrm>
        </p:spPr>
        <p:txBody>
          <a:bodyPr>
            <a:normAutofit fontScale="92500" lnSpcReduction="10000"/>
          </a:bodyPr>
          <a:lstStyle/>
          <a:p>
            <a:pPr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 sz="2000" b="1" i="0" u="none" strike="noStrike" dirty="0">
                <a:solidFill>
                  <a:srgbClr val="E69138"/>
                </a:solidFill>
                <a:effectLst/>
                <a:latin typeface="Abadi" panose="020B0604020202020204" pitchFamily="34" charset="0"/>
              </a:rPr>
              <a:t>按</a:t>
            </a:r>
            <a:r>
              <a:rPr lang="en-US" altLang="zh-TW" sz="2000" b="1" i="0" u="none" strike="noStrike" dirty="0">
                <a:solidFill>
                  <a:srgbClr val="E69138"/>
                </a:solidFill>
                <a:effectLst/>
                <a:latin typeface="Abadi" panose="020B0604020202020204" pitchFamily="34" charset="0"/>
              </a:rPr>
              <a:t>Enter</a:t>
            </a:r>
            <a:r>
              <a:rPr lang="zh-TW" altLang="en-US" sz="2000" b="1" i="0" u="none" strike="noStrike" dirty="0">
                <a:solidFill>
                  <a:srgbClr val="E69138"/>
                </a:solidFill>
                <a:effectLst/>
                <a:latin typeface="Abadi" panose="020B0604020202020204" pitchFamily="34" charset="0"/>
              </a:rPr>
              <a:t>開始遊戲</a:t>
            </a:r>
            <a:endParaRPr lang="zh-TW" altLang="en-US" sz="2000" b="0" dirty="0">
              <a:effectLst/>
              <a:latin typeface="Abadi" panose="020B0604020202020204" pitchFamily="34" charset="0"/>
            </a:endParaRPr>
          </a:p>
          <a:p>
            <a:pPr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 sz="2000" b="1" dirty="0">
                <a:solidFill>
                  <a:srgbClr val="E69138"/>
                </a:solidFill>
                <a:latin typeface="Abadi" panose="020B0604020202020204" pitchFamily="34" charset="0"/>
              </a:rPr>
              <a:t>輸入單字的</a:t>
            </a:r>
            <a:r>
              <a:rPr lang="en-US" altLang="zh-TW" sz="2000" b="1" dirty="0">
                <a:solidFill>
                  <a:srgbClr val="E69138"/>
                </a:solidFill>
                <a:latin typeface="Abadi" panose="020B0604020202020204" pitchFamily="34" charset="0"/>
              </a:rPr>
              <a:t>Level</a:t>
            </a:r>
            <a:r>
              <a:rPr lang="zh-TW" altLang="en-US" sz="2000" b="1" dirty="0">
                <a:solidFill>
                  <a:srgbClr val="E69138"/>
                </a:solidFill>
                <a:latin typeface="Abadi" panose="020B0604020202020204" pitchFamily="34" charset="0"/>
              </a:rPr>
              <a:t>和</a:t>
            </a:r>
            <a:r>
              <a:rPr lang="en-US" altLang="zh-TW" sz="2000" b="1" dirty="0">
                <a:solidFill>
                  <a:srgbClr val="E69138"/>
                </a:solidFill>
                <a:latin typeface="Abadi" panose="020B0604020202020204" pitchFamily="34" charset="0"/>
              </a:rPr>
              <a:t>Length</a:t>
            </a:r>
            <a:endParaRPr lang="zh-TW" altLang="en-US" sz="2000" b="0" dirty="0">
              <a:effectLst/>
              <a:latin typeface="Abadi" panose="020B0604020202020204" pitchFamily="34" charset="0"/>
            </a:endParaRPr>
          </a:p>
          <a:p>
            <a:pPr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 sz="2000" b="1" dirty="0">
                <a:solidFill>
                  <a:srgbClr val="E69138"/>
                </a:solidFill>
                <a:latin typeface="Abadi" panose="020B0604020202020204" pitchFamily="34" charset="0"/>
              </a:rPr>
              <a:t>輸入單字</a:t>
            </a:r>
            <a:endParaRPr lang="zh-TW" altLang="en-US" sz="2000" b="0" dirty="0">
              <a:effectLst/>
              <a:latin typeface="Abadi" panose="020B0604020202020204" pitchFamily="34" charset="0"/>
            </a:endParaRPr>
          </a:p>
          <a:p>
            <a:pPr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 sz="2000" b="1" i="0" u="none" strike="noStrike" dirty="0">
                <a:solidFill>
                  <a:srgbClr val="E69138"/>
                </a:solidFill>
                <a:effectLst/>
                <a:latin typeface="Abadi" panose="020B0604020202020204" pitchFamily="34" charset="0"/>
              </a:rPr>
              <a:t>答對進入下一題</a:t>
            </a:r>
            <a:r>
              <a:rPr lang="zh-TW" altLang="en-US" sz="2000" dirty="0">
                <a:latin typeface="Abadi" panose="020B0604020202020204" pitchFamily="34" charset="0"/>
              </a:rPr>
              <a:t/>
            </a:r>
            <a:br>
              <a:rPr lang="zh-TW" altLang="en-US" sz="2000" dirty="0">
                <a:latin typeface="Abadi" panose="020B0604020202020204" pitchFamily="34" charset="0"/>
              </a:rPr>
            </a:br>
            <a:r>
              <a:rPr lang="zh-TW" altLang="en-US" sz="2000" b="1" i="0" u="none" strike="noStrike" dirty="0">
                <a:solidFill>
                  <a:srgbClr val="E69138"/>
                </a:solidFill>
                <a:effectLst/>
                <a:latin typeface="Abadi" panose="020B0604020202020204" pitchFamily="34" charset="0"/>
              </a:rPr>
              <a:t>答完兩題後重新輸入</a:t>
            </a:r>
            <a:r>
              <a:rPr lang="en-US" altLang="zh-TW" sz="2000" b="1" i="0" u="none" strike="noStrike" dirty="0">
                <a:solidFill>
                  <a:srgbClr val="E69138"/>
                </a:solidFill>
                <a:effectLst/>
                <a:latin typeface="Abadi" panose="020B0604020202020204" pitchFamily="34" charset="0"/>
              </a:rPr>
              <a:t>Level</a:t>
            </a:r>
            <a:r>
              <a:rPr lang="zh-TW" altLang="en-US" sz="2000" b="1" i="0" u="none" strike="noStrike" dirty="0">
                <a:solidFill>
                  <a:srgbClr val="E69138"/>
                </a:solidFill>
                <a:effectLst/>
                <a:latin typeface="Abadi" panose="020B0604020202020204" pitchFamily="34" charset="0"/>
              </a:rPr>
              <a:t>和</a:t>
            </a:r>
            <a:r>
              <a:rPr lang="en-US" altLang="zh-TW" sz="2000" b="1" i="0" u="none" strike="noStrike" dirty="0">
                <a:solidFill>
                  <a:srgbClr val="E69138"/>
                </a:solidFill>
                <a:effectLst/>
                <a:latin typeface="Abadi" panose="020B0604020202020204" pitchFamily="34" charset="0"/>
              </a:rPr>
              <a:t>Length</a:t>
            </a:r>
          </a:p>
          <a:p>
            <a:pPr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 sz="2000" b="1" i="0" u="none" strike="noStrike" dirty="0">
                <a:solidFill>
                  <a:srgbClr val="E69138"/>
                </a:solidFill>
                <a:effectLst/>
                <a:latin typeface="Abadi" panose="020B0604020202020204" pitchFamily="34" charset="0"/>
              </a:rPr>
              <a:t>答錯輸出</a:t>
            </a:r>
            <a:r>
              <a:rPr lang="en-US" altLang="zh-TW" sz="2000" b="1" i="0" u="none" strike="noStrike" dirty="0">
                <a:solidFill>
                  <a:srgbClr val="E69138"/>
                </a:solidFill>
                <a:effectLst/>
                <a:latin typeface="Abadi" panose="020B0604020202020204" pitchFamily="34" charset="0"/>
              </a:rPr>
              <a:t>you</a:t>
            </a:r>
            <a:r>
              <a:rPr lang="zh-TW" altLang="en-US" sz="2000" b="1" i="0" u="none" strike="noStrike" dirty="0">
                <a:solidFill>
                  <a:srgbClr val="E69138"/>
                </a:solidFill>
                <a:effectLst/>
                <a:latin typeface="Abadi" panose="020B0604020202020204" pitchFamily="34" charset="0"/>
              </a:rPr>
              <a:t> </a:t>
            </a:r>
            <a:r>
              <a:rPr lang="en-US" altLang="zh-TW" sz="2000" b="1" i="0" u="none" strike="noStrike" dirty="0" smtClean="0">
                <a:solidFill>
                  <a:srgbClr val="E69138"/>
                </a:solidFill>
                <a:effectLst/>
                <a:latin typeface="Abadi" panose="020B0604020202020204" pitchFamily="34" charset="0"/>
              </a:rPr>
              <a:t>error</a:t>
            </a:r>
            <a:r>
              <a:rPr lang="zh-TW" altLang="en-US" sz="2000" b="1" i="0" u="none" strike="noStrike" dirty="0" smtClean="0">
                <a:solidFill>
                  <a:srgbClr val="E69138"/>
                </a:solidFill>
                <a:effectLst/>
                <a:latin typeface="Abadi" panose="020B0604020202020204" pitchFamily="34" charset="0"/>
              </a:rPr>
              <a:t> 顯示正確答案</a:t>
            </a:r>
            <a:endParaRPr lang="en-US" altLang="zh-TW" sz="2000" b="1" i="0" u="none" strike="noStrike" dirty="0">
              <a:solidFill>
                <a:srgbClr val="E69138"/>
              </a:solidFill>
              <a:effectLst/>
              <a:latin typeface="Abadi" panose="020B0604020202020204" pitchFamily="34" charset="0"/>
            </a:endParaRPr>
          </a:p>
          <a:p>
            <a:pPr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 sz="2000" b="1" dirty="0">
                <a:solidFill>
                  <a:srgbClr val="E69138"/>
                </a:solidFill>
                <a:latin typeface="Abadi" panose="020B0604020202020204" pitchFamily="34" charset="0"/>
              </a:rPr>
              <a:t>輸入</a:t>
            </a:r>
            <a:r>
              <a:rPr lang="en-US" altLang="zh-TW" sz="2000" b="1" dirty="0">
                <a:solidFill>
                  <a:srgbClr val="E69138"/>
                </a:solidFill>
                <a:latin typeface="Abadi" panose="020B0604020202020204" pitchFamily="34" charset="0"/>
              </a:rPr>
              <a:t>esc</a:t>
            </a:r>
            <a:r>
              <a:rPr lang="zh-TW" altLang="en-US" sz="2000" b="1" dirty="0">
                <a:solidFill>
                  <a:srgbClr val="E69138"/>
                </a:solidFill>
                <a:latin typeface="Abadi" panose="020B0604020202020204" pitchFamily="34" charset="0"/>
              </a:rPr>
              <a:t>回到一開始的畫面</a:t>
            </a:r>
            <a:endParaRPr lang="zh-TW" altLang="en-US" sz="2000" dirty="0">
              <a:latin typeface="Abadi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399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遊戲靈感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因為很多人在背單字的時候常常英文跟中文對不起來，透過這個遊戲能讓練習更加深刻，而且有些人要親自寫過才會記得住，所以才做出這個遊戲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6193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程式架構</a:t>
            </a:r>
            <a:endParaRPr lang="zh-TW" altLang="en-US" dirty="0"/>
          </a:p>
        </p:txBody>
      </p:sp>
      <p:sp>
        <p:nvSpPr>
          <p:cNvPr id="8" name="流程圖: 替代處理程序 7"/>
          <p:cNvSpPr/>
          <p:nvPr/>
        </p:nvSpPr>
        <p:spPr>
          <a:xfrm>
            <a:off x="1432560" y="1300479"/>
            <a:ext cx="1584960" cy="9347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564640" y="1444674"/>
            <a:ext cx="132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輸入單字等級 長度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3423920" y="1544320"/>
            <a:ext cx="975360" cy="546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替代處理程序 9"/>
          <p:cNvSpPr/>
          <p:nvPr/>
        </p:nvSpPr>
        <p:spPr>
          <a:xfrm>
            <a:off x="4714240" y="1300479"/>
            <a:ext cx="1818640" cy="101600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927600" y="1444674"/>
            <a:ext cx="136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顯示單字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詞性 中文  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2" name="流程圖: 替代處理程序 11"/>
          <p:cNvSpPr/>
          <p:nvPr/>
        </p:nvSpPr>
        <p:spPr>
          <a:xfrm>
            <a:off x="7924800" y="1300479"/>
            <a:ext cx="1930400" cy="101600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168640" y="1444674"/>
            <a:ext cx="115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輸入英文答案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4" name="向右箭號 13"/>
          <p:cNvSpPr/>
          <p:nvPr/>
        </p:nvSpPr>
        <p:spPr>
          <a:xfrm>
            <a:off x="6797040" y="1544320"/>
            <a:ext cx="894080" cy="546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rot="5400000">
            <a:off x="8453120" y="2611120"/>
            <a:ext cx="873760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替代處理程序 15"/>
          <p:cNvSpPr/>
          <p:nvPr/>
        </p:nvSpPr>
        <p:spPr>
          <a:xfrm>
            <a:off x="8087360" y="3471916"/>
            <a:ext cx="1899920" cy="9448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9326880" y="2631440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正確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341360" y="3650904"/>
            <a:ext cx="1336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顯示下一題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詞性 中文  </a:t>
            </a:r>
          </a:p>
        </p:txBody>
      </p:sp>
      <p:sp>
        <p:nvSpPr>
          <p:cNvPr id="19" name="向下箭號 18"/>
          <p:cNvSpPr/>
          <p:nvPr/>
        </p:nvSpPr>
        <p:spPr>
          <a:xfrm rot="3073385">
            <a:off x="7030927" y="2395369"/>
            <a:ext cx="741680" cy="1163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6559427" y="2499360"/>
            <a:ext cx="68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錯誤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4927600" y="3471916"/>
            <a:ext cx="1974153" cy="1004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029200" y="3621190"/>
            <a:ext cx="1794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顯示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you error</a:t>
            </a:r>
          </a:p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和正確答案</a:t>
            </a:r>
          </a:p>
        </p:txBody>
      </p:sp>
      <p:sp>
        <p:nvSpPr>
          <p:cNvPr id="23" name="向右箭號 22"/>
          <p:cNvSpPr/>
          <p:nvPr/>
        </p:nvSpPr>
        <p:spPr>
          <a:xfrm rot="8100948">
            <a:off x="7910350" y="4507946"/>
            <a:ext cx="833120" cy="965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18850661">
            <a:off x="6326976" y="4553874"/>
            <a:ext cx="1090233" cy="883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下箭號 24"/>
          <p:cNvSpPr/>
          <p:nvPr/>
        </p:nvSpPr>
        <p:spPr>
          <a:xfrm>
            <a:off x="7106663" y="5237578"/>
            <a:ext cx="92456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左箭號 25"/>
          <p:cNvSpPr/>
          <p:nvPr/>
        </p:nvSpPr>
        <p:spPr>
          <a:xfrm>
            <a:off x="3911601" y="5620139"/>
            <a:ext cx="3089530" cy="8861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右彎箭號 26"/>
          <p:cNvSpPr/>
          <p:nvPr/>
        </p:nvSpPr>
        <p:spPr>
          <a:xfrm rot="16200000">
            <a:off x="761006" y="3189248"/>
            <a:ext cx="3942082" cy="2359106"/>
          </a:xfrm>
          <a:prstGeom prst="bentArrow">
            <a:avLst>
              <a:gd name="adj1" fmla="val 25000"/>
              <a:gd name="adj2" fmla="val 26342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000743" y="5604997"/>
            <a:ext cx="139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Esc</a:t>
            </a:r>
          </a:p>
        </p:txBody>
      </p:sp>
    </p:spTree>
    <p:extLst>
      <p:ext uri="{BB962C8B-B14F-4D97-AF65-F5344CB8AC3E}">
        <p14:creationId xmlns:p14="http://schemas.microsoft.com/office/powerpoint/2010/main" val="397696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B8B5D50C-A16E-4377-A917-B051AA73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581"/>
            <a:ext cx="12192000" cy="549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0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="" xmlns:a16="http://schemas.microsoft.com/office/drawing/2014/main" id="{73352730-11FC-49D8-B901-DF54C1928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272"/>
            <a:ext cx="12192000" cy="551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1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="" xmlns:a16="http://schemas.microsoft.com/office/drawing/2014/main" id="{D330F0B4-83AA-4B6D-8671-20875A22D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485"/>
            <a:ext cx="12192000" cy="551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3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80" y="277587"/>
            <a:ext cx="12076466" cy="597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533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2EC62A0-D9CD-463A-8372-86EAD5E1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400" b="1" i="0" u="none" strike="noStrike" dirty="0">
                <a:solidFill>
                  <a:srgbClr val="E69138"/>
                </a:solidFill>
                <a:effectLst/>
                <a:latin typeface="Arial Black" panose="020B0A04020102020204" pitchFamily="34" charset="0"/>
              </a:rPr>
              <a:t>分工</a:t>
            </a:r>
            <a:endParaRPr lang="zh-TW" altLang="en-US" b="1" dirty="0"/>
          </a:p>
        </p:txBody>
      </p:sp>
      <p:sp>
        <p:nvSpPr>
          <p:cNvPr id="3" name="文字方塊 2">
            <a:extLst>
              <a:ext uri="{FF2B5EF4-FFF2-40B4-BE49-F238E27FC236}">
                <a16:creationId xmlns="" xmlns:a16="http://schemas.microsoft.com/office/drawing/2014/main" id="{0172C18E-BD19-4045-84D7-71E6A5C3FD1C}"/>
              </a:ext>
            </a:extLst>
          </p:cNvPr>
          <p:cNvSpPr txBox="1"/>
          <p:nvPr/>
        </p:nvSpPr>
        <p:spPr>
          <a:xfrm>
            <a:off x="1251678" y="1874517"/>
            <a:ext cx="521168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E9A762"/>
                </a:solidFill>
              </a:rPr>
              <a:t>沈凱祥：遊戲開始畫面</a:t>
            </a:r>
            <a:endParaRPr lang="en-US" altLang="zh-TW" sz="2800" b="1" dirty="0">
              <a:solidFill>
                <a:srgbClr val="E9A762"/>
              </a:solidFill>
            </a:endParaRPr>
          </a:p>
          <a:p>
            <a:endParaRPr lang="en-US" altLang="zh-TW" sz="2800" b="1" dirty="0">
              <a:solidFill>
                <a:srgbClr val="E9A762"/>
              </a:solidFill>
            </a:endParaRPr>
          </a:p>
          <a:p>
            <a:endParaRPr lang="en-US" altLang="zh-TW" sz="2800" b="1" dirty="0">
              <a:solidFill>
                <a:srgbClr val="E9A762"/>
              </a:solidFill>
            </a:endParaRPr>
          </a:p>
          <a:p>
            <a:r>
              <a:rPr lang="zh-TW" altLang="en-US" sz="2800" b="1" dirty="0">
                <a:solidFill>
                  <a:srgbClr val="E9A762"/>
                </a:solidFill>
              </a:rPr>
              <a:t>林宏頤：遊戲製作</a:t>
            </a:r>
            <a:endParaRPr lang="en-US" altLang="zh-TW" sz="2800" b="1" dirty="0">
              <a:solidFill>
                <a:srgbClr val="E9A762"/>
              </a:solidFill>
            </a:endParaRPr>
          </a:p>
          <a:p>
            <a:endParaRPr lang="en-US" altLang="zh-TW" sz="2800" b="1" dirty="0">
              <a:solidFill>
                <a:srgbClr val="E9A762"/>
              </a:solidFill>
            </a:endParaRPr>
          </a:p>
          <a:p>
            <a:endParaRPr lang="en-US" altLang="zh-TW" sz="2800" b="1" dirty="0">
              <a:solidFill>
                <a:srgbClr val="E9A762"/>
              </a:solidFill>
            </a:endParaRPr>
          </a:p>
          <a:p>
            <a:r>
              <a:rPr lang="zh-TW" altLang="en-US" sz="2800" b="1" dirty="0">
                <a:solidFill>
                  <a:srgbClr val="E9A762"/>
                </a:solidFill>
              </a:rPr>
              <a:t>謝少麒：技術支援</a:t>
            </a:r>
            <a:endParaRPr lang="en-US" altLang="zh-TW" sz="2800" b="1" dirty="0">
              <a:solidFill>
                <a:srgbClr val="E9A762"/>
              </a:solidFill>
            </a:endParaRPr>
          </a:p>
          <a:p>
            <a:endParaRPr lang="en-US" altLang="zh-TW" sz="2800" b="1" dirty="0">
              <a:solidFill>
                <a:srgbClr val="E9A762"/>
              </a:solidFill>
            </a:endParaRPr>
          </a:p>
          <a:p>
            <a:endParaRPr lang="en-US" altLang="zh-TW" sz="2800" b="1" dirty="0">
              <a:solidFill>
                <a:srgbClr val="E9A762"/>
              </a:solidFill>
            </a:endParaRPr>
          </a:p>
          <a:p>
            <a:r>
              <a:rPr lang="zh-TW" altLang="en-US" sz="2800" b="1" dirty="0">
                <a:solidFill>
                  <a:srgbClr val="E9A762"/>
                </a:solidFill>
              </a:rPr>
              <a:t>林恩霖：製作ＰＰＴ和書面報告</a:t>
            </a:r>
          </a:p>
        </p:txBody>
      </p:sp>
    </p:spTree>
    <p:extLst>
      <p:ext uri="{BB962C8B-B14F-4D97-AF65-F5344CB8AC3E}">
        <p14:creationId xmlns:p14="http://schemas.microsoft.com/office/powerpoint/2010/main" val="2456883322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徽章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1622</TotalTime>
  <Words>129</Words>
  <Application>Microsoft Office PowerPoint</Application>
  <PresentationFormat>自訂</PresentationFormat>
  <Paragraphs>34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徽章</vt:lpstr>
      <vt:lpstr>Vocabulary Game</vt:lpstr>
      <vt:lpstr>遊戲規則</vt:lpstr>
      <vt:lpstr>遊戲靈感</vt:lpstr>
      <vt:lpstr>程式架構</vt:lpstr>
      <vt:lpstr>PowerPoint 簡報</vt:lpstr>
      <vt:lpstr>PowerPoint 簡報</vt:lpstr>
      <vt:lpstr>PowerPoint 簡報</vt:lpstr>
      <vt:lpstr>PowerPoint 簡報</vt:lpstr>
      <vt:lpstr>分工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Vocabulary Game</dc:title>
  <dc:creator>凱祥 沈</dc:creator>
  <cp:lastModifiedBy>user</cp:lastModifiedBy>
  <cp:revision>13</cp:revision>
  <dcterms:created xsi:type="dcterms:W3CDTF">2021-01-02T09:49:38Z</dcterms:created>
  <dcterms:modified xsi:type="dcterms:W3CDTF">2021-01-08T13:02:39Z</dcterms:modified>
</cp:coreProperties>
</file>