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2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9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5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77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4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1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BB781-F37E-4496-9BA2-961F94E82A3C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B1FF-3DD7-4A26-925E-30E21A47A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108502527</a:t>
            </a:r>
            <a:r>
              <a:rPr lang="zh-TW" altLang="en-US" dirty="0" smtClean="0"/>
              <a:t> 資工</a:t>
            </a:r>
            <a:r>
              <a:rPr lang="en-US" altLang="zh-TW" dirty="0" smtClean="0"/>
              <a:t>1A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林宏頤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Final Project</a:t>
            </a:r>
            <a:r>
              <a:rPr lang="zh-TW" altLang="en-US" dirty="0" smtClean="0"/>
              <a:t>    西洋棋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24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56792"/>
            <a:ext cx="7162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23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19268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46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35596"/>
            <a:ext cx="5832648" cy="5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5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9"/>
            <a:ext cx="295232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82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</Words>
  <Application>Microsoft Office PowerPoint</Application>
  <PresentationFormat>如螢幕大小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108502527 資工1A</vt:lpstr>
      <vt:lpstr>Menu</vt:lpstr>
      <vt:lpstr>遊戲</vt:lpstr>
      <vt:lpstr>結束畫面</vt:lpstr>
      <vt:lpstr>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2020-06-10T07:34:28Z</dcterms:created>
  <dcterms:modified xsi:type="dcterms:W3CDTF">2020-06-12T08:54:35Z</dcterms:modified>
</cp:coreProperties>
</file>