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3601C-F78D-4842-B985-4F222C0B16EB}" type="datetimeFigureOut">
              <a:rPr lang="zh-CN" altLang="en-US" smtClean="0"/>
              <a:t>2013/4/2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作业汇报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郭旭 刘洋 温斌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</a:t>
            </a:r>
          </a:p>
          <a:p>
            <a:r>
              <a:rPr lang="en-US" altLang="zh-CN" dirty="0" smtClean="0"/>
              <a:t>Factory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http://github.com/ggxx/SextantTG/</a:t>
            </a:r>
          </a:p>
          <a:p>
            <a:r>
              <a:rPr lang="en-US" altLang="zh-CN" dirty="0" smtClean="0"/>
              <a:t>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Sextant Tour Guide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Sextant Studio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 7</a:t>
            </a:r>
          </a:p>
          <a:p>
            <a:r>
              <a:rPr lang="en-US" altLang="zh-CN" dirty="0" smtClean="0"/>
              <a:t>Visual Studio 2010 (.NET 3.5 SP1)</a:t>
            </a:r>
          </a:p>
          <a:p>
            <a:r>
              <a:rPr lang="en-US" altLang="zh-CN" dirty="0" err="1" smtClean="0"/>
              <a:t>SQLite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r>
              <a:rPr lang="en-US" altLang="zh-CN" dirty="0" smtClean="0"/>
              <a:t>Spring. NET</a:t>
            </a:r>
          </a:p>
          <a:p>
            <a:r>
              <a:rPr lang="en-US" altLang="zh-CN" dirty="0" smtClean="0"/>
              <a:t>Log4Net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</a:p>
          <a:p>
            <a:r>
              <a:rPr lang="en-US" altLang="zh-CN" dirty="0" err="1" smtClean="0"/>
              <a:t>ActiveRecord</a:t>
            </a:r>
            <a:endParaRPr lang="en-US" altLang="zh-CN" dirty="0" smtClean="0"/>
          </a:p>
          <a:p>
            <a:r>
              <a:rPr lang="en-US" altLang="zh-CN" dirty="0" smtClean="0"/>
              <a:t>IDAL</a:t>
            </a:r>
          </a:p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</a:p>
          <a:p>
            <a:r>
              <a:rPr lang="en-US" altLang="zh-CN" dirty="0" smtClean="0"/>
              <a:t>Utility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.NET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活动记录</a:t>
            </a:r>
            <a:r>
              <a:rPr lang="en-US" altLang="zh-CN" dirty="0" smtClean="0"/>
              <a:t>(Active Record)</a:t>
            </a:r>
          </a:p>
          <a:p>
            <a:r>
              <a:rPr lang="zh-CN" altLang="en-US" dirty="0" smtClean="0"/>
              <a:t>贫血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数据连接层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r>
              <a:rPr lang="en-US" altLang="zh-CN" dirty="0" err="1" smtClean="0"/>
              <a:t>DbUtil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DbFactory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界面层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WinForm</a:t>
            </a:r>
            <a:r>
              <a:rPr lang="en-US" altLang="zh-CN" dirty="0" smtClean="0"/>
              <a:t> Control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87</Words>
  <Application>Microsoft Office PowerPoint</Application>
  <PresentationFormat>全屏显示(4:3)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流畅</vt:lpstr>
      <vt:lpstr>大作业汇报</vt:lpstr>
      <vt:lpstr>Sextant Tour Guide</vt:lpstr>
      <vt:lpstr>开发环境</vt:lpstr>
      <vt:lpstr>架构设计</vt:lpstr>
      <vt:lpstr>关于.NET</vt:lpstr>
      <vt:lpstr>建模</vt:lpstr>
      <vt:lpstr>数据连接层</vt:lpstr>
      <vt:lpstr>服务(业务)层</vt:lpstr>
      <vt:lpstr>用户界面层</vt:lpstr>
      <vt:lpstr>典型设计模式</vt:lpstr>
      <vt:lpstr>心得体会</vt:lpstr>
      <vt:lpstr>演示</vt:lpstr>
      <vt:lpstr>参考文献</vt:lpstr>
    </vt:vector>
  </TitlesOfParts>
  <Company>thu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大作业汇报</dc:title>
  <dc:creator>ggxx</dc:creator>
  <cp:lastModifiedBy>ggxx</cp:lastModifiedBy>
  <cp:revision>11</cp:revision>
  <dcterms:created xsi:type="dcterms:W3CDTF">2013-04-02T11:19:16Z</dcterms:created>
  <dcterms:modified xsi:type="dcterms:W3CDTF">2013-04-02T12:39:31Z</dcterms:modified>
</cp:coreProperties>
</file>