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870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EAA260-EB91-4ACB-B498-3F22F3298267}" type="datetimeFigureOut">
              <a:rPr lang="zh-CN" altLang="en-US" smtClean="0"/>
              <a:pPr/>
              <a:t>2013/3/17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F07F7A-F15E-42D3-8C65-054877193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group@fox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7744" y="1124744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软件工程大作业</a:t>
            </a:r>
            <a:r>
              <a:rPr lang="zh-CN" altLang="en-US" sz="4800" dirty="0" smtClean="0"/>
              <a:t>第</a:t>
            </a:r>
            <a:r>
              <a:rPr lang="zh-CN" altLang="en-US" sz="4800" dirty="0"/>
              <a:t>二</a:t>
            </a:r>
            <a:r>
              <a:rPr lang="zh-CN" altLang="en-US" sz="4800" dirty="0" smtClean="0"/>
              <a:t>阶段</a:t>
            </a:r>
            <a:r>
              <a:rPr lang="zh-CN" altLang="en-US" sz="4800" dirty="0" smtClean="0"/>
              <a:t>说明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黄骁飞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huangxfestudent@gmail.com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清华大学计算机系软件工程实验室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r>
              <a:rPr lang="zh-CN" altLang="en-US" dirty="0" smtClean="0"/>
              <a:t>实现要求</a:t>
            </a:r>
            <a:endParaRPr lang="en-US" altLang="zh-CN" dirty="0" smtClean="0"/>
          </a:p>
          <a:p>
            <a:r>
              <a:rPr lang="zh-CN" altLang="en-US" dirty="0" smtClean="0"/>
              <a:t>提交要求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要求在日志管理系统的下面几个输入加上对应的</a:t>
            </a:r>
            <a:r>
              <a:rPr lang="en-US" altLang="zh-CN" dirty="0"/>
              <a:t>assertion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景点名称的</a:t>
            </a:r>
            <a:r>
              <a:rPr lang="en-US" altLang="zh-CN" dirty="0"/>
              <a:t>assertion</a:t>
            </a:r>
            <a:r>
              <a:rPr lang="zh-CN" altLang="zh-CN" dirty="0"/>
              <a:t>（景点名称不超过</a:t>
            </a:r>
            <a:r>
              <a:rPr lang="en-US" altLang="zh-CN" dirty="0"/>
              <a:t>20</a:t>
            </a:r>
            <a:r>
              <a:rPr lang="zh-CN" altLang="zh-CN" dirty="0"/>
              <a:t>个中文字符）；</a:t>
            </a:r>
          </a:p>
          <a:p>
            <a:pPr lvl="1"/>
            <a:r>
              <a:rPr lang="zh-CN" altLang="zh-CN" dirty="0"/>
              <a:t>景点位置的</a:t>
            </a:r>
            <a:r>
              <a:rPr lang="en-US" altLang="zh-CN" dirty="0"/>
              <a:t>assertion</a:t>
            </a:r>
            <a:r>
              <a:rPr lang="zh-CN" altLang="zh-CN" dirty="0"/>
              <a:t>（景点省份信息检查）；</a:t>
            </a:r>
          </a:p>
          <a:p>
            <a:pPr lvl="1"/>
            <a:r>
              <a:rPr lang="zh-CN" altLang="zh-CN" dirty="0"/>
              <a:t>景点查询输入的</a:t>
            </a:r>
            <a:r>
              <a:rPr lang="en-US" altLang="zh-CN" dirty="0"/>
              <a:t>assertion</a:t>
            </a:r>
            <a:r>
              <a:rPr lang="zh-CN" altLang="zh-CN" dirty="0"/>
              <a:t>（长度不超过</a:t>
            </a:r>
            <a:r>
              <a:rPr lang="en-US" altLang="zh-CN" dirty="0"/>
              <a:t>20</a:t>
            </a:r>
            <a:r>
              <a:rPr lang="zh-CN" altLang="zh-CN" dirty="0"/>
              <a:t>个字符）。</a:t>
            </a:r>
          </a:p>
          <a:p>
            <a:pPr lvl="1"/>
            <a:r>
              <a:rPr lang="zh-CN" altLang="zh-CN" dirty="0"/>
              <a:t>旅行计划时长的</a:t>
            </a:r>
            <a:r>
              <a:rPr lang="en-US" altLang="zh-CN" dirty="0"/>
              <a:t>assertion</a:t>
            </a:r>
            <a:r>
              <a:rPr lang="zh-CN" altLang="zh-CN" dirty="0"/>
              <a:t>（开始时间小于结束时间）</a:t>
            </a:r>
          </a:p>
          <a:p>
            <a:pPr lvl="1"/>
            <a:r>
              <a:rPr lang="zh-CN" altLang="zh-CN" dirty="0"/>
              <a:t>旅行计划名称的</a:t>
            </a:r>
            <a:r>
              <a:rPr lang="en-US" altLang="zh-CN" dirty="0"/>
              <a:t>assertion</a:t>
            </a:r>
            <a:r>
              <a:rPr lang="zh-CN" altLang="zh-CN" dirty="0"/>
              <a:t>（旅行计划名称不超过</a:t>
            </a:r>
            <a:r>
              <a:rPr lang="en-US" altLang="zh-CN" dirty="0"/>
              <a:t>30</a:t>
            </a:r>
            <a:r>
              <a:rPr lang="zh-CN" altLang="zh-CN" dirty="0"/>
              <a:t>个中文字符）；</a:t>
            </a:r>
          </a:p>
          <a:p>
            <a:pPr lvl="1"/>
            <a:r>
              <a:rPr lang="zh-CN" altLang="zh-CN" dirty="0"/>
              <a:t>旅行计划查询输入的</a:t>
            </a:r>
            <a:r>
              <a:rPr lang="en-US" altLang="zh-CN" dirty="0"/>
              <a:t>assertion</a:t>
            </a:r>
            <a:r>
              <a:rPr lang="zh-CN" altLang="zh-CN" dirty="0"/>
              <a:t>（长度不超过</a:t>
            </a:r>
            <a:r>
              <a:rPr lang="en-US" altLang="zh-CN" dirty="0"/>
              <a:t>20</a:t>
            </a:r>
            <a:r>
              <a:rPr lang="zh-CN" altLang="zh-CN" dirty="0"/>
              <a:t>个字符）；</a:t>
            </a:r>
          </a:p>
          <a:p>
            <a:pPr lvl="1"/>
            <a:r>
              <a:rPr lang="zh-CN" altLang="zh-CN" dirty="0"/>
              <a:t>照片格式的检查（照片为</a:t>
            </a:r>
            <a:r>
              <a:rPr lang="en-US" altLang="zh-CN" dirty="0"/>
              <a:t>BMP</a:t>
            </a:r>
            <a:r>
              <a:rPr lang="zh-CN" altLang="zh-CN" dirty="0"/>
              <a:t>、</a:t>
            </a:r>
            <a:r>
              <a:rPr lang="en-US" altLang="zh-CN" dirty="0"/>
              <a:t>PNG</a:t>
            </a:r>
            <a:r>
              <a:rPr lang="zh-CN" altLang="zh-CN" dirty="0"/>
              <a:t>、</a:t>
            </a:r>
            <a:r>
              <a:rPr lang="en-US" altLang="zh-CN" dirty="0"/>
              <a:t>JPEG</a:t>
            </a:r>
            <a:r>
              <a:rPr lang="zh-CN" altLang="zh-CN" dirty="0"/>
              <a:t>、</a:t>
            </a:r>
            <a:r>
              <a:rPr lang="en-US" altLang="zh-CN" dirty="0"/>
              <a:t>GIF</a:t>
            </a:r>
            <a:r>
              <a:rPr lang="zh-CN" altLang="zh-CN" dirty="0"/>
              <a:t>、</a:t>
            </a:r>
            <a:r>
              <a:rPr lang="en-US" altLang="zh-CN" dirty="0"/>
              <a:t>TIFF</a:t>
            </a:r>
            <a:r>
              <a:rPr lang="zh-CN" altLang="zh-CN" dirty="0"/>
              <a:t>格式）。</a:t>
            </a:r>
          </a:p>
          <a:p>
            <a:r>
              <a:rPr lang="zh-CN" altLang="zh-CN" dirty="0" smtClean="0"/>
              <a:t>以上</a:t>
            </a:r>
            <a:r>
              <a:rPr lang="zh-CN" altLang="zh-CN" dirty="0"/>
              <a:t>是基本要求，可以按照自己的需要增加</a:t>
            </a:r>
            <a:r>
              <a:rPr lang="en-US" altLang="zh-CN" dirty="0"/>
              <a:t>assertion</a:t>
            </a:r>
            <a:r>
              <a:rPr lang="zh-CN" altLang="zh-CN" dirty="0"/>
              <a:t>，会有额外的加分。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8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采用</a:t>
            </a:r>
            <a:r>
              <a:rPr lang="en-US" altLang="zh-CN" dirty="0"/>
              <a:t>AOP</a:t>
            </a:r>
            <a:r>
              <a:rPr lang="zh-CN" altLang="zh-CN" dirty="0"/>
              <a:t>技术实现下面两个功能：</a:t>
            </a:r>
          </a:p>
          <a:p>
            <a:pPr lvl="1"/>
            <a:r>
              <a:rPr lang="zh-CN" altLang="zh-CN" sz="2800" dirty="0"/>
              <a:t>为系统增加</a:t>
            </a:r>
            <a:r>
              <a:rPr lang="en-US" altLang="zh-CN" sz="2800" dirty="0"/>
              <a:t>log</a:t>
            </a:r>
            <a:r>
              <a:rPr lang="zh-CN" altLang="zh-CN" sz="2800" dirty="0"/>
              <a:t>功能，要求</a:t>
            </a:r>
            <a:r>
              <a:rPr lang="en-US" altLang="zh-CN" sz="2800" dirty="0"/>
              <a:t>log</a:t>
            </a:r>
            <a:r>
              <a:rPr lang="zh-CN" altLang="zh-CN" sz="2800" dirty="0"/>
              <a:t>能够记录用户对系统的</a:t>
            </a:r>
            <a:r>
              <a:rPr lang="zh-CN" altLang="zh-CN" sz="2800" dirty="0" smtClean="0"/>
              <a:t>操作</a:t>
            </a:r>
            <a:r>
              <a:rPr lang="en-US" altLang="zh-CN" sz="2800" dirty="0" smtClean="0"/>
              <a:t>:</a:t>
            </a:r>
            <a:endParaRPr lang="zh-CN" altLang="zh-CN" sz="2800" dirty="0"/>
          </a:p>
          <a:p>
            <a:pPr lvl="2"/>
            <a:r>
              <a:rPr lang="zh-CN" altLang="zh-CN" dirty="0" smtClean="0"/>
              <a:t>对</a:t>
            </a:r>
            <a:r>
              <a:rPr lang="zh-CN" altLang="zh-CN" dirty="0"/>
              <a:t>景点信息</a:t>
            </a:r>
            <a:r>
              <a:rPr lang="zh-CN" altLang="zh-CN" dirty="0" smtClean="0"/>
              <a:t>的</a:t>
            </a:r>
            <a:r>
              <a:rPr lang="zh-CN" altLang="zh-CN" dirty="0"/>
              <a:t>增加、编辑、删除；</a:t>
            </a:r>
          </a:p>
          <a:p>
            <a:pPr lvl="2"/>
            <a:r>
              <a:rPr lang="zh-CN" altLang="zh-CN" dirty="0" smtClean="0"/>
              <a:t>对</a:t>
            </a:r>
            <a:r>
              <a:rPr lang="zh-CN" altLang="zh-CN" dirty="0"/>
              <a:t>旅行计划</a:t>
            </a:r>
            <a:r>
              <a:rPr lang="zh-CN" altLang="zh-CN" dirty="0" smtClean="0"/>
              <a:t>的</a:t>
            </a:r>
            <a:r>
              <a:rPr lang="zh-CN" altLang="zh-CN" dirty="0"/>
              <a:t>创建、删除、修改。</a:t>
            </a:r>
          </a:p>
          <a:p>
            <a:pPr lvl="1"/>
            <a:r>
              <a:rPr lang="zh-CN" altLang="zh-CN" dirty="0" smtClean="0"/>
              <a:t>为</a:t>
            </a:r>
            <a:r>
              <a:rPr lang="zh-CN" altLang="zh-CN" dirty="0"/>
              <a:t>系统增加一个异常处理功能，捕获出现的异常的内容、异常出现在哪个类的哪个方法和异常出现的时间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1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XX</a:t>
            </a:r>
            <a:r>
              <a:rPr lang="zh-CN" altLang="zh-CN" dirty="0"/>
              <a:t>年</a:t>
            </a:r>
            <a:r>
              <a:rPr lang="en-US" altLang="zh-CN" dirty="0"/>
              <a:t>XX</a:t>
            </a:r>
            <a:r>
              <a:rPr lang="zh-CN" altLang="zh-CN" dirty="0"/>
              <a:t>月</a:t>
            </a:r>
            <a:r>
              <a:rPr lang="en-US" altLang="zh-CN" dirty="0"/>
              <a:t>XX</a:t>
            </a:r>
            <a:r>
              <a:rPr lang="zh-CN" altLang="zh-CN" dirty="0"/>
              <a:t>日</a:t>
            </a:r>
            <a:r>
              <a:rPr lang="en-US" altLang="zh-CN" dirty="0"/>
              <a:t>XX</a:t>
            </a:r>
            <a:r>
              <a:rPr lang="zh-CN" altLang="zh-CN" dirty="0"/>
              <a:t>时</a:t>
            </a:r>
            <a:r>
              <a:rPr lang="en-US" altLang="zh-CN" dirty="0"/>
              <a:t>XX</a:t>
            </a:r>
            <a:r>
              <a:rPr lang="zh-CN" altLang="zh-CN" dirty="0"/>
              <a:t>分</a:t>
            </a:r>
            <a:r>
              <a:rPr lang="en-US" altLang="zh-CN" dirty="0"/>
              <a:t>XX</a:t>
            </a:r>
            <a:r>
              <a:rPr lang="zh-CN" altLang="zh-CN" dirty="0"/>
              <a:t>秒，增加</a:t>
            </a:r>
            <a:r>
              <a:rPr lang="en-US" altLang="zh-CN" dirty="0"/>
              <a:t>/</a:t>
            </a:r>
            <a:r>
              <a:rPr lang="zh-CN" altLang="zh-CN" dirty="0"/>
              <a:t>删除旅游景点</a:t>
            </a:r>
            <a:r>
              <a:rPr lang="en-US" altLang="zh-CN" dirty="0"/>
              <a:t>:XX</a:t>
            </a:r>
            <a:r>
              <a:rPr lang="zh-CN" altLang="zh-CN" dirty="0"/>
              <a:t>（景点</a:t>
            </a:r>
            <a:r>
              <a:rPr lang="en-US" altLang="zh-CN" dirty="0"/>
              <a:t>ID+</a:t>
            </a:r>
            <a:r>
              <a:rPr lang="zh-CN" altLang="zh-CN" dirty="0"/>
              <a:t>景点标题）。</a:t>
            </a:r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XX</a:t>
            </a:r>
            <a:r>
              <a:rPr lang="zh-CN" altLang="zh-CN" dirty="0"/>
              <a:t>年</a:t>
            </a:r>
            <a:r>
              <a:rPr lang="en-US" altLang="zh-CN" dirty="0"/>
              <a:t>XX</a:t>
            </a:r>
            <a:r>
              <a:rPr lang="zh-CN" altLang="zh-CN" dirty="0"/>
              <a:t>月</a:t>
            </a:r>
            <a:r>
              <a:rPr lang="en-US" altLang="zh-CN" dirty="0"/>
              <a:t>XX</a:t>
            </a:r>
            <a:r>
              <a:rPr lang="zh-CN" altLang="zh-CN" dirty="0"/>
              <a:t>日</a:t>
            </a:r>
            <a:r>
              <a:rPr lang="en-US" altLang="zh-CN" dirty="0"/>
              <a:t>XX</a:t>
            </a:r>
            <a:r>
              <a:rPr lang="zh-CN" altLang="zh-CN" dirty="0"/>
              <a:t>时</a:t>
            </a:r>
            <a:r>
              <a:rPr lang="en-US" altLang="zh-CN" dirty="0"/>
              <a:t>XX</a:t>
            </a:r>
            <a:r>
              <a:rPr lang="zh-CN" altLang="zh-CN" dirty="0"/>
              <a:t>分</a:t>
            </a:r>
            <a:r>
              <a:rPr lang="en-US" altLang="zh-CN" dirty="0"/>
              <a:t>XX</a:t>
            </a:r>
            <a:r>
              <a:rPr lang="zh-CN" altLang="zh-CN" dirty="0"/>
              <a:t>秒，修改：景点</a:t>
            </a:r>
            <a:r>
              <a:rPr lang="en-US" altLang="zh-CN" dirty="0"/>
              <a:t>:XX</a:t>
            </a:r>
            <a:r>
              <a:rPr lang="zh-CN" altLang="zh-CN" dirty="0"/>
              <a:t>（景点</a:t>
            </a:r>
            <a:r>
              <a:rPr lang="en-US" altLang="zh-CN" dirty="0"/>
              <a:t>ID+</a:t>
            </a:r>
            <a:r>
              <a:rPr lang="zh-CN" altLang="zh-CN" dirty="0"/>
              <a:t>景点标题），内容是</a:t>
            </a:r>
            <a:r>
              <a:rPr lang="en-US" altLang="zh-CN" dirty="0"/>
              <a:t>XX</a:t>
            </a:r>
            <a:r>
              <a:rPr lang="zh-CN" altLang="zh-CN" dirty="0"/>
              <a:t>；这里的内容包括：（</a:t>
            </a:r>
            <a:r>
              <a:rPr lang="en-US" altLang="zh-CN" dirty="0"/>
              <a:t>1</a:t>
            </a:r>
            <a:r>
              <a:rPr lang="zh-CN" altLang="zh-CN" dirty="0"/>
              <a:t>）景点的名称</a:t>
            </a:r>
            <a:r>
              <a:rPr lang="en-US" altLang="zh-CN" dirty="0"/>
              <a:t>/</a:t>
            </a:r>
            <a:r>
              <a:rPr lang="zh-CN" altLang="zh-CN" dirty="0"/>
              <a:t>位置</a:t>
            </a:r>
            <a:r>
              <a:rPr lang="en-US" altLang="zh-CN" dirty="0"/>
              <a:t>/</a:t>
            </a:r>
            <a:r>
              <a:rPr lang="zh-CN" altLang="zh-CN" dirty="0"/>
              <a:t>是否游览过该景点信息从</a:t>
            </a:r>
            <a:r>
              <a:rPr lang="en-US" altLang="zh-CN" dirty="0"/>
              <a:t>YY</a:t>
            </a:r>
            <a:r>
              <a:rPr lang="zh-CN" altLang="zh-CN" dirty="0"/>
              <a:t>变为</a:t>
            </a:r>
            <a:r>
              <a:rPr lang="en-US" altLang="zh-CN" dirty="0"/>
              <a:t>ZZ</a:t>
            </a:r>
            <a:r>
              <a:rPr lang="zh-CN" altLang="zh-CN" dirty="0"/>
              <a:t>；（</a:t>
            </a:r>
            <a:r>
              <a:rPr lang="en-US" altLang="zh-CN" dirty="0"/>
              <a:t>2</a:t>
            </a:r>
            <a:r>
              <a:rPr lang="zh-CN" altLang="zh-CN" dirty="0"/>
              <a:t>）更新了景点评价；（</a:t>
            </a:r>
            <a:r>
              <a:rPr lang="en-US" altLang="zh-CN" dirty="0"/>
              <a:t>3</a:t>
            </a:r>
            <a:r>
              <a:rPr lang="zh-CN" altLang="zh-CN" dirty="0"/>
              <a:t>）为该景点添加</a:t>
            </a:r>
            <a:r>
              <a:rPr lang="en-US" altLang="zh-CN" dirty="0"/>
              <a:t>/</a:t>
            </a:r>
            <a:r>
              <a:rPr lang="zh-CN" altLang="zh-CN" dirty="0"/>
              <a:t>删除了照片</a:t>
            </a:r>
            <a:r>
              <a:rPr lang="en-US" altLang="zh-CN" dirty="0"/>
              <a:t>XX</a:t>
            </a:r>
            <a:r>
              <a:rPr lang="zh-CN" altLang="zh-CN" dirty="0"/>
              <a:t>（照片名称）。</a:t>
            </a:r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XX</a:t>
            </a:r>
            <a:r>
              <a:rPr lang="zh-CN" altLang="zh-CN" dirty="0"/>
              <a:t>年</a:t>
            </a:r>
            <a:r>
              <a:rPr lang="en-US" altLang="zh-CN" dirty="0"/>
              <a:t>XX</a:t>
            </a:r>
            <a:r>
              <a:rPr lang="zh-CN" altLang="zh-CN" dirty="0"/>
              <a:t>月</a:t>
            </a:r>
            <a:r>
              <a:rPr lang="en-US" altLang="zh-CN" dirty="0"/>
              <a:t>XX</a:t>
            </a:r>
            <a:r>
              <a:rPr lang="zh-CN" altLang="zh-CN" dirty="0"/>
              <a:t>日</a:t>
            </a:r>
            <a:r>
              <a:rPr lang="en-US" altLang="zh-CN" dirty="0"/>
              <a:t>XX</a:t>
            </a:r>
            <a:r>
              <a:rPr lang="zh-CN" altLang="zh-CN" dirty="0"/>
              <a:t>时</a:t>
            </a:r>
            <a:r>
              <a:rPr lang="en-US" altLang="zh-CN" dirty="0"/>
              <a:t>XX</a:t>
            </a:r>
            <a:r>
              <a:rPr lang="zh-CN" altLang="zh-CN" dirty="0"/>
              <a:t>分</a:t>
            </a:r>
            <a:r>
              <a:rPr lang="en-US" altLang="zh-CN" dirty="0"/>
              <a:t>XX</a:t>
            </a:r>
            <a:r>
              <a:rPr lang="zh-CN" altLang="zh-CN" dirty="0"/>
              <a:t>秒，增加</a:t>
            </a:r>
            <a:r>
              <a:rPr lang="en-US" altLang="zh-CN" dirty="0"/>
              <a:t>/</a:t>
            </a:r>
            <a:r>
              <a:rPr lang="zh-CN" altLang="zh-CN" dirty="0"/>
              <a:t>删除旅行计划</a:t>
            </a:r>
            <a:r>
              <a:rPr lang="en-US" altLang="zh-CN" dirty="0"/>
              <a:t>:XX</a:t>
            </a:r>
            <a:r>
              <a:rPr lang="zh-CN" altLang="zh-CN" dirty="0"/>
              <a:t>（旅行计划</a:t>
            </a:r>
            <a:r>
              <a:rPr lang="en-US" altLang="zh-CN" dirty="0"/>
              <a:t>ID+</a:t>
            </a:r>
            <a:r>
              <a:rPr lang="zh-CN" altLang="zh-CN" dirty="0"/>
              <a:t>旅行计划名称）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341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r>
              <a:rPr lang="en-US" altLang="zh-CN" dirty="0"/>
              <a:t>Log</a:t>
            </a:r>
            <a:r>
              <a:rPr lang="zh-CN" altLang="zh-CN" dirty="0"/>
              <a:t>格式如下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XX</a:t>
            </a:r>
            <a:r>
              <a:rPr lang="zh-CN" altLang="zh-CN" dirty="0"/>
              <a:t>年</a:t>
            </a:r>
            <a:r>
              <a:rPr lang="en-US" altLang="zh-CN" dirty="0"/>
              <a:t>XX</a:t>
            </a:r>
            <a:r>
              <a:rPr lang="zh-CN" altLang="zh-CN" dirty="0"/>
              <a:t>月</a:t>
            </a:r>
            <a:r>
              <a:rPr lang="en-US" altLang="zh-CN" dirty="0"/>
              <a:t>XX</a:t>
            </a:r>
            <a:r>
              <a:rPr lang="zh-CN" altLang="zh-CN" dirty="0"/>
              <a:t>日</a:t>
            </a:r>
            <a:r>
              <a:rPr lang="en-US" altLang="zh-CN" dirty="0"/>
              <a:t>XX</a:t>
            </a:r>
            <a:r>
              <a:rPr lang="zh-CN" altLang="zh-CN" dirty="0"/>
              <a:t>时</a:t>
            </a:r>
            <a:r>
              <a:rPr lang="en-US" altLang="zh-CN" dirty="0"/>
              <a:t>XX</a:t>
            </a:r>
            <a:r>
              <a:rPr lang="zh-CN" altLang="zh-CN" dirty="0"/>
              <a:t>分</a:t>
            </a:r>
            <a:r>
              <a:rPr lang="en-US" altLang="zh-CN" dirty="0"/>
              <a:t>XX</a:t>
            </a:r>
            <a:r>
              <a:rPr lang="zh-CN" altLang="zh-CN" dirty="0"/>
              <a:t>秒，修改旅行计划</a:t>
            </a:r>
            <a:r>
              <a:rPr lang="en-US" altLang="zh-CN" dirty="0"/>
              <a:t>:XX</a:t>
            </a:r>
            <a:r>
              <a:rPr lang="zh-CN" altLang="zh-CN" dirty="0"/>
              <a:t>（旅行计划</a:t>
            </a:r>
            <a:r>
              <a:rPr lang="en-US" altLang="zh-CN" dirty="0"/>
              <a:t>ID+</a:t>
            </a:r>
            <a:r>
              <a:rPr lang="zh-CN" altLang="zh-CN" dirty="0"/>
              <a:t>旅行计划名称），内容是</a:t>
            </a:r>
            <a:r>
              <a:rPr lang="en-US" altLang="zh-CN" dirty="0"/>
              <a:t>XX</a:t>
            </a:r>
            <a:r>
              <a:rPr lang="zh-CN" altLang="zh-CN" dirty="0"/>
              <a:t>；这里的内容包括：（</a:t>
            </a:r>
            <a:r>
              <a:rPr lang="en-US" altLang="zh-CN" dirty="0"/>
              <a:t>1</a:t>
            </a:r>
            <a:r>
              <a:rPr lang="zh-CN" altLang="zh-CN" dirty="0"/>
              <a:t>）旅行计划名从</a:t>
            </a:r>
            <a:r>
              <a:rPr lang="en-US" altLang="zh-CN" dirty="0"/>
              <a:t>XX</a:t>
            </a:r>
            <a:r>
              <a:rPr lang="zh-CN" altLang="zh-CN" dirty="0"/>
              <a:t>变为</a:t>
            </a:r>
            <a:r>
              <a:rPr lang="en-US" altLang="zh-CN" dirty="0"/>
              <a:t>YY</a:t>
            </a:r>
            <a:r>
              <a:rPr lang="zh-CN" altLang="zh-CN" dirty="0"/>
              <a:t>；（</a:t>
            </a:r>
            <a:r>
              <a:rPr lang="en-US" altLang="zh-CN" dirty="0"/>
              <a:t>2</a:t>
            </a:r>
            <a:r>
              <a:rPr lang="zh-CN" altLang="zh-CN" dirty="0"/>
              <a:t>）旅行计划开始时间</a:t>
            </a:r>
            <a:r>
              <a:rPr lang="en-US" altLang="zh-CN" dirty="0"/>
              <a:t>/</a:t>
            </a:r>
            <a:r>
              <a:rPr lang="zh-CN" altLang="zh-CN" dirty="0"/>
              <a:t>结束时间从</a:t>
            </a:r>
            <a:r>
              <a:rPr lang="en-US" altLang="zh-CN" dirty="0"/>
              <a:t>XX</a:t>
            </a:r>
            <a:r>
              <a:rPr lang="zh-CN" altLang="zh-CN" dirty="0"/>
              <a:t>变为</a:t>
            </a:r>
            <a:r>
              <a:rPr lang="en-US" altLang="zh-CN" dirty="0"/>
              <a:t>YY</a:t>
            </a:r>
            <a:r>
              <a:rPr lang="zh-CN" altLang="zh-CN" dirty="0"/>
              <a:t>；（</a:t>
            </a:r>
            <a:r>
              <a:rPr lang="en-US" altLang="zh-CN" dirty="0"/>
              <a:t>3</a:t>
            </a:r>
            <a:r>
              <a:rPr lang="zh-CN" altLang="zh-CN" dirty="0"/>
              <a:t>）添加</a:t>
            </a:r>
            <a:r>
              <a:rPr lang="en-US" altLang="zh-CN" dirty="0"/>
              <a:t>/</a:t>
            </a:r>
            <a:r>
              <a:rPr lang="zh-CN" altLang="zh-CN" dirty="0"/>
              <a:t>删除了计划景点</a:t>
            </a:r>
            <a:r>
              <a:rPr lang="en-US" altLang="zh-CN" dirty="0"/>
              <a:t>XX</a:t>
            </a:r>
            <a:r>
              <a:rPr lang="zh-CN" altLang="zh-CN" dirty="0"/>
              <a:t>（景点名称）；（</a:t>
            </a:r>
            <a:r>
              <a:rPr lang="en-US" altLang="zh-CN" dirty="0"/>
              <a:t>4</a:t>
            </a:r>
            <a:r>
              <a:rPr lang="zh-CN" altLang="zh-CN" dirty="0"/>
              <a:t>）计划游览的景点变更，内容是（变更的内容，自行设计）；（</a:t>
            </a:r>
            <a:r>
              <a:rPr lang="en-US" altLang="zh-CN" dirty="0"/>
              <a:t>5</a:t>
            </a:r>
            <a:r>
              <a:rPr lang="zh-CN" altLang="zh-CN" dirty="0"/>
              <a:t>）添加</a:t>
            </a:r>
            <a:r>
              <a:rPr lang="en-US" altLang="zh-CN" dirty="0"/>
              <a:t>/</a:t>
            </a:r>
            <a:r>
              <a:rPr lang="zh-CN" altLang="zh-CN" dirty="0"/>
              <a:t>删除</a:t>
            </a:r>
            <a:r>
              <a:rPr lang="en-US" altLang="zh-CN" dirty="0"/>
              <a:t>/</a:t>
            </a:r>
            <a:r>
              <a:rPr lang="zh-CN" altLang="zh-CN" dirty="0"/>
              <a:t>更新了旅行日志</a:t>
            </a:r>
            <a:r>
              <a:rPr lang="en-US" altLang="zh-CN" dirty="0"/>
              <a:t>/</a:t>
            </a:r>
            <a:r>
              <a:rPr lang="zh-CN" altLang="zh-CN" dirty="0"/>
              <a:t>旅行照片。</a:t>
            </a:r>
          </a:p>
          <a:p>
            <a:r>
              <a:rPr lang="zh-CN" altLang="zh-CN" dirty="0"/>
              <a:t>要求对日志和分类的操作采用不同的</a:t>
            </a:r>
            <a:r>
              <a:rPr lang="en-US" altLang="zh-CN" dirty="0"/>
              <a:t>log</a:t>
            </a:r>
            <a:r>
              <a:rPr lang="zh-CN" altLang="zh-CN" dirty="0"/>
              <a:t>输出（例如输出到两个不同文件）。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18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提交时间：</a:t>
            </a:r>
            <a:r>
              <a:rPr lang="en-US" altLang="zh-CN" smtClean="0"/>
              <a:t>2012.3.24 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点之前</a:t>
            </a:r>
            <a:endParaRPr lang="en-US" altLang="zh-CN" dirty="0" smtClean="0"/>
          </a:p>
          <a:p>
            <a:r>
              <a:rPr lang="zh-CN" altLang="en-US" dirty="0" smtClean="0"/>
              <a:t>需要提交的内容：</a:t>
            </a:r>
            <a:endParaRPr lang="en-US" altLang="zh-CN" dirty="0" smtClean="0"/>
          </a:p>
          <a:p>
            <a:pPr lvl="1"/>
            <a:r>
              <a:rPr lang="zh-CN" altLang="en-US" dirty="0"/>
              <a:t>代码，可执行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部署和使用说明</a:t>
            </a:r>
            <a:endParaRPr lang="en-US" altLang="zh-CN" dirty="0" smtClean="0"/>
          </a:p>
          <a:p>
            <a:pPr lvl="1"/>
            <a:r>
              <a:rPr lang="zh-CN" altLang="zh-CN" sz="2800" dirty="0"/>
              <a:t>总结报告</a:t>
            </a:r>
          </a:p>
          <a:p>
            <a:pPr lvl="2"/>
            <a:r>
              <a:rPr lang="zh-CN" altLang="zh-CN" dirty="0"/>
              <a:t>实现的思路；</a:t>
            </a:r>
          </a:p>
          <a:p>
            <a:pPr lvl="2"/>
            <a:r>
              <a:rPr lang="zh-CN" altLang="zh-CN" dirty="0"/>
              <a:t>总结小组合作开发中的一些经验和教训；</a:t>
            </a:r>
          </a:p>
          <a:p>
            <a:pPr lvl="2"/>
            <a:r>
              <a:rPr lang="zh-CN" altLang="zh-CN" dirty="0"/>
              <a:t>小组成员的分工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</TotalTime>
  <Words>559</Words>
  <Application>Microsoft Office PowerPoint</Application>
  <PresentationFormat>全屏显示(4:3)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凸显</vt:lpstr>
      <vt:lpstr>软件工程大作业第二阶段说明</vt:lpstr>
      <vt:lpstr>大纲</vt:lpstr>
      <vt:lpstr>功能需求</vt:lpstr>
      <vt:lpstr>功能需求</vt:lpstr>
      <vt:lpstr>实现要求</vt:lpstr>
      <vt:lpstr>实现要求</vt:lpstr>
      <vt:lpstr>提交要求</vt:lpstr>
    </vt:vector>
  </TitlesOfParts>
  <Company>DCST.THU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软件工程大作业第三阶段说明</dc:title>
  <dc:creator>try</dc:creator>
  <cp:lastModifiedBy>Freedom</cp:lastModifiedBy>
  <cp:revision>65</cp:revision>
  <dcterms:created xsi:type="dcterms:W3CDTF">2011-04-10T10:34:37Z</dcterms:created>
  <dcterms:modified xsi:type="dcterms:W3CDTF">2013-03-17T03:59:47Z</dcterms:modified>
</cp:coreProperties>
</file>