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Zhong Li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Engineering.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Jennie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BLACKPINK School of Arts &amp; Unapologetic Excellence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Advanced Sass and Charisma Management with Minor in Mic Drop Execution.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Lara Raj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Katseye Academy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Chaotic Good Energy with Major in Meme Strategy &amp; Minor in Unscheduled Existentialism.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Joy Domingo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Vince Abella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John Benedict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Ciavel Montenegro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Giharu Alfonso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2026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