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7" r:id="rId2"/>
    <p:sldId id="308" r:id="rId7"/>
    <p:sldId id="309" r:id="rId8"/>
    <p:sldId id="310" r:id="rId9"/>
    <p:sldId id="311" r:id="rId10"/>
    <p:sldId id="312" r:id="rId11"/>
    <p:sldId id="313" r:id="rId12"/>
    <p:sldId id="314" r:id="rId1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5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5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9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9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4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8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5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2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5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10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37DCA3-73D8-FC1E-A0D4-1A7015D363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0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Zhong Li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Batangas State University</a:t>
            </a:r>
          </a:p>
          <a:p>
            <a:pPr algn="ctr"/>
            <a:r>
              <a:rPr lang="en-US" sz="1600" dirty="0"/>
              <a:t>for successfully completing his/her 300 hours of On-the-Job Training in Creotec Philippines Inc. relevant and related to his/her course, Bachelor of Science in Computer Engineering.</a:t>
            </a:r>
            <a:r>
              <a:rPr lang="en-US" sz="1600" dirty="0" smtClean="0"/>
              <a:t/>
            </a:r>
            <a:r>
              <a:rPr lang="en-US" sz="1600" dirty="0"/>
              <a:t/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March 15, 2025 at Creotec Philippines Inc., Laguna Technopark, </a:t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  <p:extLst>
      <p:ext uri="{BB962C8B-B14F-4D97-AF65-F5344CB8AC3E}">
        <p14:creationId xmlns:p14="http://schemas.microsoft.com/office/powerpoint/2010/main" val="103654272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Jennie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BLACKPINK School of Arts &amp; Unapologetic Excellence</a:t>
            </a:r>
          </a:p>
          <a:p>
            <a:pPr algn="ctr"/>
            <a:r>
              <a:rPr lang="en-US" sz="1600" dirty="0"/>
              <a:t>for successfully completing his/her 300 hours of On-the-Job Training in Creotec Philippines Inc. relevant and related to his/her course, Bachelor of Advanced Sass and Charisma Management with Minor in Mic Drop Execution.</a:t>
            </a:r>
            <a:r>
              <a:rPr lang="en-US" sz="1600" dirty="0" smtClean="0"/>
              <a:t/>
            </a:r>
            <a:r>
              <a:rPr lang="en-US" sz="1600" dirty="0"/>
              <a:t/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March 15, 2025 at Creotec Philippines Inc., Laguna Technopark, </a:t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Lara Raj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Katseye Academy</a:t>
            </a:r>
          </a:p>
          <a:p>
            <a:pPr algn="ctr"/>
            <a:r>
              <a:rPr lang="en-US" sz="1600" dirty="0"/>
              <a:t>for successfully completing his/her 300 hours of On-the-Job Training in Creotec Philippines Inc. relevant and related to his/her course, Bachelor of Chaotic Good Energy with Major in Meme Strategy &amp; Minor in Unscheduled Existentialism.</a:t>
            </a:r>
            <a:r>
              <a:rPr lang="en-US" sz="1600" dirty="0" smtClean="0"/>
              <a:t/>
            </a:r>
            <a:r>
              <a:rPr lang="en-US" sz="1600" dirty="0"/>
              <a:t/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March 15, 2025 at Creotec Philippines Inc., Laguna Technopark, </a:t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Joy Domingo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Batangas State University</a:t>
            </a:r>
          </a:p>
          <a:p>
            <a:pPr algn="ctr"/>
            <a:r>
              <a:rPr lang="en-US" sz="1600" dirty="0"/>
              <a:t>for successfully completing his/her 300 hours of On-the-Job Training in Creotec Philippines Inc. relevant and related to his/her course, Bachelor of Science in Computer Science.</a:t>
            </a:r>
            <a:r>
              <a:rPr lang="en-US" sz="1600" dirty="0" smtClean="0"/>
              <a:t/>
            </a:r>
            <a:r>
              <a:rPr lang="en-US" sz="1600" dirty="0"/>
              <a:t/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June 15, 2025 at Creotec Philippines Inc., Laguna Technopark, </a:t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Vince Abella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Batangas State University</a:t>
            </a:r>
          </a:p>
          <a:p>
            <a:pPr algn="ctr"/>
            <a:r>
              <a:rPr lang="en-US" sz="1600" dirty="0"/>
              <a:t>for successfully completing his/her 300 hours of On-the-Job Training in Creotec Philippines Inc. relevant and related to his/her course, Bachelor of Science in Computer Science.</a:t>
            </a:r>
            <a:r>
              <a:rPr lang="en-US" sz="1600" dirty="0" smtClean="0"/>
              <a:t/>
            </a:r>
            <a:r>
              <a:rPr lang="en-US" sz="1600" dirty="0"/>
              <a:t/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June 15, 2025 at Creotec Philippines Inc., Laguna Technopark, </a:t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John Benedict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Batangas State University</a:t>
            </a:r>
          </a:p>
          <a:p>
            <a:pPr algn="ctr"/>
            <a:r>
              <a:rPr lang="en-US" sz="1600" dirty="0"/>
              <a:t>for successfully completing his/her 300 hours of On-the-Job Training in Creotec Philippines Inc. relevant and related to his/her course, Bachelor of Science in Computer Science.</a:t>
            </a:r>
            <a:r>
              <a:rPr lang="en-US" sz="1600" dirty="0" smtClean="0"/>
              <a:t/>
            </a:r>
            <a:r>
              <a:rPr lang="en-US" sz="1600" dirty="0"/>
              <a:t/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June 15, 2025 at Creotec Philippines Inc., Laguna Technopark, </a:t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Ciavel Montenegro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Batangas State University</a:t>
            </a:r>
          </a:p>
          <a:p>
            <a:pPr algn="ctr"/>
            <a:r>
              <a:rPr lang="en-US" sz="1600" dirty="0"/>
              <a:t>for successfully completing his/her 300 hours of On-the-Job Training in Creotec Philippines Inc. relevant and related to his/her course, Bachelor of Science in Computer Science.</a:t>
            </a:r>
            <a:r>
              <a:rPr lang="en-US" sz="1600" dirty="0" smtClean="0"/>
              <a:t/>
            </a:r>
            <a:r>
              <a:rPr lang="en-US" sz="1600" dirty="0"/>
              <a:t/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June 15, 2025 at Creotec Philippines Inc., Laguna Technopark, </a:t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Giharu Alfonso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Cavite State University </a:t>
            </a:r>
          </a:p>
          <a:p>
            <a:pPr algn="ctr"/>
            <a:r>
              <a:rPr lang="en-US" sz="1600" dirty="0"/>
              <a:t>for successfully completing his/her 240 hours of On-the-Job Training in Creotec Philippines Inc. relevant and related to his/her course, Bachelor of Science in Computer Engineering.</a:t>
            </a:r>
            <a:r>
              <a:rPr lang="en-US" sz="1600" dirty="0" smtClean="0"/>
              <a:t/>
            </a:r>
            <a:r>
              <a:rPr lang="en-US" sz="1600" dirty="0"/>
              <a:t/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August 20, 2025 at Creotec Philippines Inc., Laguna Technopark, </a:t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421</TotalTime>
  <Words>49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Kristel Villanueva</dc:creator>
  <cp:lastModifiedBy>Asus</cp:lastModifiedBy>
  <cp:revision>47</cp:revision>
  <dcterms:created xsi:type="dcterms:W3CDTF">2021-09-28T01:59:16Z</dcterms:created>
  <dcterms:modified xsi:type="dcterms:W3CDTF">2025-07-11T03:30:03Z</dcterms:modified>
</cp:coreProperties>
</file>