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9" r:id="rId2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14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324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3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22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03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95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5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19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5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129B238C-44B5-4D5B-A406-53D31B9B1B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54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38F4F-9571-4CE6-8567-F3617B1AFEE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DBD177-0BDA-4CF8-8CE0-7F4C44C3F4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" y="12700"/>
            <a:ext cx="10020301" cy="775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596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2B91DFDD-F842-4F41-9229-3416C9C4A6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28" y="4136922"/>
            <a:ext cx="8724275" cy="1983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lang="en-US" altLang="en-US" sz="2000" b="1" dirty="0" smtClean="0">
                <a:solidFill>
                  <a:schemeClr val="bg2">
                    <a:lumMod val="25000"/>
                  </a:schemeClr>
                </a:solidFill>
              </a:rPr>
              <a:t>{School}</a:t>
            </a:r>
            <a:endParaRPr lang="en-US" altLang="en-US" sz="2000" b="1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914400" eaLnBrk="0" fontAlgn="base" hangingPunct="0">
              <a:spcBef>
                <a:spcPct val="0"/>
              </a:spcBef>
              <a:spcAft>
                <a:spcPts val="80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for successfully completing his/her </a:t>
            </a:r>
            <a:r>
              <a:rPr lang="en-US" altLang="en-US" sz="1600" dirty="0" smtClean="0">
                <a:solidFill>
                  <a:srgbClr val="404040"/>
                </a:solidFill>
              </a:rPr>
              <a:t>{</a:t>
            </a:r>
            <a:r>
              <a:rPr lang="en-US" altLang="en-US" sz="1600" dirty="0" smtClean="0"/>
              <a:t>Hours</a:t>
            </a:r>
            <a:r>
              <a:rPr lang="en-US" altLang="en-US" sz="1600" dirty="0" smtClean="0">
                <a:solidFill>
                  <a:srgbClr val="404040"/>
                </a:solidFill>
              </a:rPr>
              <a:t>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hours Work Immersion at CREOTEC Philippines Inc. relevant and related to the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</a:t>
            </a:r>
            <a:r>
              <a:rPr lang="en-US" dirty="0"/>
              <a:t>Grade Level and Strand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}</a:t>
            </a:r>
            <a:r>
              <a:rPr lang="en-US" altLang="en-US" sz="1600" dirty="0" smtClean="0">
                <a:solidFill>
                  <a:srgbClr val="404040"/>
                </a:solidFill>
              </a:rPr>
              <a:t> </a:t>
            </a:r>
            <a:r>
              <a:rPr lang="en-US" altLang="en-US" sz="1600" dirty="0">
                <a:solidFill>
                  <a:srgbClr val="404040"/>
                </a:solidFill>
              </a:rPr>
              <a:t>– </a:t>
            </a:r>
            <a:r>
              <a:rPr lang="en-US" altLang="en-US" sz="1600" dirty="0" smtClean="0">
                <a:solidFill>
                  <a:srgbClr val="404040"/>
                </a:solidFill>
              </a:rPr>
              <a:t>{Department}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Given this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</a:rPr>
              <a:t>{Date}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at CREOTEC Philippines Inc., Laguna Technopark,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</a:rPr>
              <a:t>Biñan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</a:rPr>
              <a:t> City, Laguna.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24F491-DA08-450B-9BE9-54861C6F2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312" y="3662046"/>
            <a:ext cx="9324495" cy="5642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0" tIns="10189" rIns="0" bIns="0">
            <a:spAutoFit/>
          </a:bodyPr>
          <a:lstStyle>
            <a:lvl1pPr marL="12700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Noto Sans SC Regular" charset="0"/>
              </a:defRPr>
            </a:lvl9pPr>
          </a:lstStyle>
          <a:p>
            <a:pPr marL="10270" algn="ctr" defTabSz="369711" fontAlgn="base" hangingPunct="0">
              <a:lnSpc>
                <a:spcPct val="100000"/>
              </a:lnSpc>
              <a:spcBef>
                <a:spcPts val="80"/>
              </a:spcBef>
              <a:spcAft>
                <a:spcPct val="0"/>
              </a:spcAft>
              <a:tabLst>
                <a:tab pos="369711" algn="l"/>
                <a:tab pos="739421" algn="l"/>
                <a:tab pos="1109132" algn="l"/>
                <a:tab pos="1478843" algn="l"/>
                <a:tab pos="1848554" algn="l"/>
                <a:tab pos="2218264" algn="l"/>
              </a:tabLst>
            </a:pPr>
            <a:r>
              <a:rPr lang="en-US" sz="3600" b="1" dirty="0" smtClean="0"/>
              <a:t>{Name}</a:t>
            </a:r>
            <a:endParaRPr lang="pt-BR" sz="400000" b="1" dirty="0"/>
          </a:p>
        </p:txBody>
      </p:sp>
    </p:spTree>
    <p:extLst>
      <p:ext uri="{BB962C8B-B14F-4D97-AF65-F5344CB8AC3E}">
        <p14:creationId xmlns:p14="http://schemas.microsoft.com/office/powerpoint/2010/main" val="42364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198</TotalTime>
  <Words>54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 SC Regular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Marisa Ramiro</dc:creator>
  <cp:lastModifiedBy>Asus</cp:lastModifiedBy>
  <cp:revision>18</cp:revision>
  <dcterms:created xsi:type="dcterms:W3CDTF">2022-05-27T05:13:42Z</dcterms:created>
  <dcterms:modified xsi:type="dcterms:W3CDTF">2025-07-11T03:30:00Z</dcterms:modified>
</cp:coreProperties>
</file>