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8" autoAdjust="0"/>
    <p:restoredTop sz="94660"/>
  </p:normalViewPr>
  <p:slideViewPr>
    <p:cSldViewPr>
      <p:cViewPr>
        <p:scale>
          <a:sx n="150" d="100"/>
          <a:sy n="150" d="100"/>
        </p:scale>
        <p:origin x="-1854" y="56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87B6-044F-462E-AAD1-CE88AB8A25F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34FC-B354-46A0-B527-61C1963DC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19772" y="560512"/>
            <a:ext cx="594553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35" tIns="0" rIns="793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37 in 1 box Sensor Kit For Arduino Starters keyes brand in stock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Features: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KEYES Brand new 37 in 1 Sensor Kit for Arduino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Material: Circuit board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Includes basic components and sensors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Compatible with Arduino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Package Included: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 x Small passive buzzer module KY-006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2-color LED module KY-011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 x Hit sensor module KY-031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 x Vibration switch module KY-002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 x Photo resistor module KY-018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Key switch module KY-004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Tilt switch module KY-020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3-color full-color LED SMD modules KY-009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Infrared emission sensor module KY-005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3-color LED module KY-016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Mercury open optical module KY-017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Yin Yi 2-color LED module 3MM KY-029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Active buzzer module KY-012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Temperature sensor module KY-013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Automatic flashing colorful LED module KY-034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Mini magnetic reed modules KY-021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Hall magnetic sensor module KY-003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Infrared sensor receiver module KY-022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Class Bihor magnetic sensor KY-035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9" name="Picture 5" descr="1094288945_5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5097016"/>
            <a:ext cx="6569968" cy="4608512"/>
          </a:xfrm>
          <a:prstGeom prst="rect">
            <a:avLst/>
          </a:prstGeom>
          <a:noFill/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29000" y="1784648"/>
            <a:ext cx="338437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35" tIns="0" rIns="793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Magic light cup module KY-027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Rotary encoder module KY-040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Optical broken module KY-010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Detect the heartbeat module KY-039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Reed module KY-025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Obstacle avoidance sensor module KY-032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Hunt sensor module KY-033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Microphone sound sensor module KY-038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Laser sensor module KY-008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5V relay module KY-019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Temperature sensor module KY-001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Temperature sensor module KY-028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Linear magnetic Hall sensors KY-024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Flame sensor module KY-026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Sensitive microphone sensor module KY-037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Temperature and humidity sensor module KY-015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XY-axis joystick module KY-023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1</a:t>
            </a: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x Metal touch sensor module KY-036</a:t>
            </a:r>
            <a:endParaRPr kumimoji="1" lang="ko-KR" altLang="ko-KR" sz="1000" i="0" strike="noStrike" cap="none" normalizeH="0" baseline="0" dirty="0" smtClean="0">
              <a:ln>
                <a:noFill/>
              </a:ln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i="0" strike="noStrike" cap="none" normalizeH="0" baseline="0" dirty="0" smtClean="0">
                <a:ln>
                  <a:noFill/>
                </a:ln>
                <a:effectLst/>
                <a:latin typeface="+mn-ea"/>
                <a:cs typeface="Arial" pitchFamily="34" charset="0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6712" y="56730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16832" y="56730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6952" y="56730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05064" y="56730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5184" y="56730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3296" y="56730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6712" y="63719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16832" y="63719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96952" y="63719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05064" y="63719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5184" y="63719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93296" y="63719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712" y="7092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16832" y="7092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96952" y="7092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05064" y="7092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5184" y="7092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3296" y="7092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6712" y="780157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6832" y="780157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952" y="780157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05064" y="780157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5184" y="780157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93296" y="780157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712" y="840722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16832" y="840722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952" y="840722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05064" y="840722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85184" y="840722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93296" y="840722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6712" y="899179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32" y="899179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6952" y="899179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05064" y="899179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KY-040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85184" y="899179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93296" y="936669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93296" y="898544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MG_38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632520"/>
            <a:ext cx="6480720" cy="4185959"/>
          </a:xfrm>
          <a:prstGeom prst="rect">
            <a:avLst/>
          </a:prstGeom>
          <a:noFill/>
        </p:spPr>
      </p:pic>
      <p:pic>
        <p:nvPicPr>
          <p:cNvPr id="3" name="Picture 4" descr="IMG_38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640" y="5071695"/>
            <a:ext cx="6480719" cy="420178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6309320" y="135260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6792" y="142460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9160" y="34408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9160" y="20726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9160" y="135260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5024" y="16660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9320" y="200067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6792" y="9205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89040" y="437693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6912" y="315280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8920" y="423292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17032" y="300878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56792" y="257673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4784" y="358484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36912" y="178464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9160" y="243272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7032" y="387288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5024" y="257673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84784" y="308079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784" y="416091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64904" y="84854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17032" y="344083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5024" y="214468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5024" y="120858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81328" y="308079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37312" y="444894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56792" y="192866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9160" y="3944888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09320" y="401689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6912" y="228870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1328" y="27207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69160" y="4448944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KY-006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08920" y="365685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81328" y="351284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KY-040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55962" y="133355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36912" y="2720752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69160" y="3152800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KY-031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215</Words>
  <Application>Microsoft Office PowerPoint</Application>
  <PresentationFormat>A4 용지(210x297mm)</PresentationFormat>
  <Paragraphs>120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jihko</dc:creator>
  <cp:lastModifiedBy>jihko</cp:lastModifiedBy>
  <cp:revision>6</cp:revision>
  <dcterms:created xsi:type="dcterms:W3CDTF">2016-04-28T07:24:42Z</dcterms:created>
  <dcterms:modified xsi:type="dcterms:W3CDTF">2016-04-29T02:43:42Z</dcterms:modified>
</cp:coreProperties>
</file>