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5" r:id="rId2"/>
    <p:sldId id="283" r:id="rId3"/>
    <p:sldId id="284" r:id="rId4"/>
    <p:sldId id="285" r:id="rId5"/>
    <p:sldId id="276" r:id="rId6"/>
    <p:sldId id="278" r:id="rId7"/>
    <p:sldId id="277" r:id="rId8"/>
    <p:sldId id="279" r:id="rId9"/>
    <p:sldId id="280" r:id="rId10"/>
    <p:sldId id="281" r:id="rId11"/>
    <p:sldId id="282" r:id="rId12"/>
    <p:sldId id="286" r:id="rId13"/>
    <p:sldId id="287" r:id="rId14"/>
    <p:sldId id="288" r:id="rId15"/>
    <p:sldId id="289" r:id="rId16"/>
    <p:sldId id="273" r:id="rId17"/>
    <p:sldId id="268" r:id="rId18"/>
  </p:sldIdLst>
  <p:sldSz cx="9144000" cy="5143500" type="screen16x9"/>
  <p:notesSz cx="6858000" cy="9144000"/>
  <p:defaultTextStyle>
    <a:defPPr>
      <a:defRPr lang="ko-KR"/>
    </a:defPPr>
    <a:lvl1pPr marL="0" algn="l" defTabSz="91413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58" algn="l" defTabSz="91413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30" algn="l" defTabSz="91413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192" algn="l" defTabSz="91413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259" algn="l" defTabSz="91413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316" algn="l" defTabSz="91413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374" algn="l" defTabSz="91413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440" algn="l" defTabSz="91413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503" algn="l" defTabSz="91413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D4FF"/>
    <a:srgbClr val="2CE03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018" autoAdjust="0"/>
  </p:normalViewPr>
  <p:slideViewPr>
    <p:cSldViewPr>
      <p:cViewPr varScale="1">
        <p:scale>
          <a:sx n="115" d="100"/>
          <a:sy n="115" d="100"/>
        </p:scale>
        <p:origin x="-514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20BB6F-0C73-4C22-A389-5DD9A7B95F84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B21A2-12DE-4DDF-A216-D71A20E15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225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3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58" algn="l" defTabSz="91413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30" algn="l" defTabSz="91413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192" algn="l" defTabSz="91413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259" algn="l" defTabSz="91413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16" algn="l" defTabSz="91413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374" algn="l" defTabSz="91413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440" algn="l" defTabSz="91413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503" algn="l" defTabSz="91413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B21A2-12DE-4DDF-A216-D71A20E1537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4004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B21A2-12DE-4DDF-A216-D71A20E1537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400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B21A2-12DE-4DDF-A216-D71A20E1537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400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B21A2-12DE-4DDF-A216-D71A20E1537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4004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B21A2-12DE-4DDF-A216-D71A20E1537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400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B21A2-12DE-4DDF-A216-D71A20E1537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4004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B21A2-12DE-4DDF-A216-D71A20E1537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4004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B21A2-12DE-4DDF-A216-D71A20E1537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400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B21A2-12DE-4DDF-A216-D71A20E1537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400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B21A2-12DE-4DDF-A216-D71A20E1537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400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B21A2-12DE-4DDF-A216-D71A20E1537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400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B21A2-12DE-4DDF-A216-D71A20E1537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400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B21A2-12DE-4DDF-A216-D71A20E1537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400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B21A2-12DE-4DDF-A216-D71A20E1537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400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B21A2-12DE-4DDF-A216-D71A20E1537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400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B21A2-12DE-4DDF-A216-D71A20E1537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400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32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E6D1-ACC1-4F14-9973-8D4979DCD474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01FD-2B57-403F-8C81-BEE76ED7C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070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E6D1-ACC1-4F14-9973-8D4979DCD474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01FD-2B57-403F-8C81-BEE76ED7C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34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E6D1-ACC1-4F14-9973-8D4979DCD474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01FD-2B57-403F-8C81-BEE76ED7C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353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E6D1-ACC1-4F14-9973-8D4979DCD474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01FD-2B57-403F-8C81-BEE76ED7C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489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5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E6D1-ACC1-4F14-9973-8D4979DCD474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01FD-2B57-403F-8C81-BEE76ED7C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75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E6D1-ACC1-4F14-9973-8D4979DCD474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01FD-2B57-403F-8C81-BEE76ED7C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7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8" indent="0">
              <a:buNone/>
              <a:defRPr sz="2000" b="1"/>
            </a:lvl2pPr>
            <a:lvl3pPr marL="914130" indent="0">
              <a:buNone/>
              <a:defRPr sz="1800" b="1"/>
            </a:lvl3pPr>
            <a:lvl4pPr marL="1371192" indent="0">
              <a:buNone/>
              <a:defRPr sz="1600" b="1"/>
            </a:lvl4pPr>
            <a:lvl5pPr marL="1828259" indent="0">
              <a:buNone/>
              <a:defRPr sz="1600" b="1"/>
            </a:lvl5pPr>
            <a:lvl6pPr marL="2285316" indent="0">
              <a:buNone/>
              <a:defRPr sz="1600" b="1"/>
            </a:lvl6pPr>
            <a:lvl7pPr marL="2742374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9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8" indent="0">
              <a:buNone/>
              <a:defRPr sz="2000" b="1"/>
            </a:lvl2pPr>
            <a:lvl3pPr marL="914130" indent="0">
              <a:buNone/>
              <a:defRPr sz="1800" b="1"/>
            </a:lvl3pPr>
            <a:lvl4pPr marL="1371192" indent="0">
              <a:buNone/>
              <a:defRPr sz="1600" b="1"/>
            </a:lvl4pPr>
            <a:lvl5pPr marL="1828259" indent="0">
              <a:buNone/>
              <a:defRPr sz="1600" b="1"/>
            </a:lvl5pPr>
            <a:lvl6pPr marL="2285316" indent="0">
              <a:buNone/>
              <a:defRPr sz="1600" b="1"/>
            </a:lvl6pPr>
            <a:lvl7pPr marL="2742374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9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E6D1-ACC1-4F14-9973-8D4979DCD474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01FD-2B57-403F-8C81-BEE76ED7C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462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E6D1-ACC1-4F14-9973-8D4979DCD474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01FD-2B57-403F-8C81-BEE76ED7C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63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E6D1-ACC1-4F14-9973-8D4979DCD474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01FD-2B57-403F-8C81-BEE76ED7C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706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0479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058" indent="0">
              <a:buNone/>
              <a:defRPr sz="1200"/>
            </a:lvl2pPr>
            <a:lvl3pPr marL="914130" indent="0">
              <a:buNone/>
              <a:defRPr sz="1000"/>
            </a:lvl3pPr>
            <a:lvl4pPr marL="1371192" indent="0">
              <a:buNone/>
              <a:defRPr sz="900"/>
            </a:lvl4pPr>
            <a:lvl5pPr marL="1828259" indent="0">
              <a:buNone/>
              <a:defRPr sz="900"/>
            </a:lvl5pPr>
            <a:lvl6pPr marL="2285316" indent="0">
              <a:buNone/>
              <a:defRPr sz="900"/>
            </a:lvl6pPr>
            <a:lvl7pPr marL="2742374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E6D1-ACC1-4F14-9973-8D4979DCD474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01FD-2B57-403F-8C81-BEE76ED7C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177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058" indent="0">
              <a:buNone/>
              <a:defRPr sz="2800"/>
            </a:lvl2pPr>
            <a:lvl3pPr marL="914130" indent="0">
              <a:buNone/>
              <a:defRPr sz="2400"/>
            </a:lvl3pPr>
            <a:lvl4pPr marL="1371192" indent="0">
              <a:buNone/>
              <a:defRPr sz="2000"/>
            </a:lvl4pPr>
            <a:lvl5pPr marL="1828259" indent="0">
              <a:buNone/>
              <a:defRPr sz="2000"/>
            </a:lvl5pPr>
            <a:lvl6pPr marL="2285316" indent="0">
              <a:buNone/>
              <a:defRPr sz="2000"/>
            </a:lvl6pPr>
            <a:lvl7pPr marL="2742374" indent="0">
              <a:buNone/>
              <a:defRPr sz="2000"/>
            </a:lvl7pPr>
            <a:lvl8pPr marL="3199440" indent="0">
              <a:buNone/>
              <a:defRPr sz="2000"/>
            </a:lvl8pPr>
            <a:lvl9pPr marL="3656503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058" indent="0">
              <a:buNone/>
              <a:defRPr sz="1200"/>
            </a:lvl2pPr>
            <a:lvl3pPr marL="914130" indent="0">
              <a:buNone/>
              <a:defRPr sz="1000"/>
            </a:lvl3pPr>
            <a:lvl4pPr marL="1371192" indent="0">
              <a:buNone/>
              <a:defRPr sz="900"/>
            </a:lvl4pPr>
            <a:lvl5pPr marL="1828259" indent="0">
              <a:buNone/>
              <a:defRPr sz="900"/>
            </a:lvl5pPr>
            <a:lvl6pPr marL="2285316" indent="0">
              <a:buNone/>
              <a:defRPr sz="900"/>
            </a:lvl6pPr>
            <a:lvl7pPr marL="2742374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E6D1-ACC1-4F14-9973-8D4979DCD474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01FD-2B57-403F-8C81-BEE76ED7C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579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16" tIns="45708" rIns="91416" bIns="45708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1E6D1-ACC1-4F14-9973-8D4979DCD474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201FD-2B57-403F-8C81-BEE76ED7C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13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13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94" indent="-342794" algn="l" defTabSz="91413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33" indent="-285666" algn="l" defTabSz="91413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9" indent="-228528" algn="l" defTabSz="91413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28" algn="l" defTabSz="91413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7" indent="-228528" algn="l" defTabSz="91413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4" indent="-228528" algn="l" defTabSz="91413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12" indent="-228528" algn="l" defTabSz="91413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4" indent="-228528" algn="l" defTabSz="91413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6" indent="-228528" algn="l" defTabSz="91413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13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8" algn="l" defTabSz="91413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0" algn="l" defTabSz="91413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2" algn="l" defTabSz="91413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9" algn="l" defTabSz="91413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6" algn="l" defTabSz="91413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4" algn="l" defTabSz="91413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3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3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black string ligh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9846"/>
            <a:ext cx="9143999" cy="507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0" y="0"/>
            <a:ext cx="9143998" cy="5117470"/>
          </a:xfrm>
          <a:prstGeom prst="rect">
            <a:avLst/>
          </a:prstGeom>
          <a:solidFill>
            <a:schemeClr val="dk1">
              <a:alpha val="24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16" tIns="45708" rIns="91416" bIns="45708" spcCol="0"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70520" y="56340"/>
            <a:ext cx="71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smtClean="0">
                <a:solidFill>
                  <a:schemeClr val="bg1"/>
                </a:solidFill>
                <a:ea typeface="Black Han Sans" pitchFamily="2" charset="-127"/>
              </a:rPr>
              <a:t>게임 기록 출력</a:t>
            </a:r>
            <a:endParaRPr lang="ko-KR" altLang="en-US" sz="5400" dirty="0">
              <a:solidFill>
                <a:schemeClr val="bg1"/>
              </a:solidFill>
              <a:ea typeface="Black Han Sans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79670"/>
            <a:ext cx="9144000" cy="4137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01004" y="3651870"/>
            <a:ext cx="3779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srgbClr val="FF0000"/>
                </a:solidFill>
              </a:rPr>
              <a:t>i </a:t>
            </a:r>
            <a:r>
              <a:rPr lang="ko-KR" altLang="en-US" b="1" dirty="0" smtClean="0">
                <a:solidFill>
                  <a:srgbClr val="FF0000"/>
                </a:solidFill>
              </a:rPr>
              <a:t>는 최고기록 점수 와 위치기록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srgbClr val="FF0000"/>
                </a:solidFill>
              </a:rPr>
              <a:t>j </a:t>
            </a:r>
            <a:r>
              <a:rPr lang="ko-KR" altLang="en-US" b="1" dirty="0" smtClean="0">
                <a:solidFill>
                  <a:srgbClr val="FF0000"/>
                </a:solidFill>
              </a:rPr>
              <a:t>는 비교 시  가장 큰 수 위치기록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49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black string ligh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9846"/>
            <a:ext cx="9143999" cy="507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0" y="0"/>
            <a:ext cx="9143998" cy="5117470"/>
          </a:xfrm>
          <a:prstGeom prst="rect">
            <a:avLst/>
          </a:prstGeom>
          <a:solidFill>
            <a:schemeClr val="dk1">
              <a:alpha val="24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16" tIns="45708" rIns="91416" bIns="45708" spcCol="0"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70520" y="56340"/>
            <a:ext cx="71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smtClean="0">
                <a:solidFill>
                  <a:schemeClr val="bg1"/>
                </a:solidFill>
                <a:ea typeface="Black Han Sans" pitchFamily="2" charset="-127"/>
              </a:rPr>
              <a:t>게임 기록 출력</a:t>
            </a:r>
            <a:endParaRPr lang="ko-KR" altLang="en-US" sz="5400" dirty="0">
              <a:solidFill>
                <a:schemeClr val="bg1"/>
              </a:solidFill>
              <a:ea typeface="Black Han Sans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5" y="979670"/>
            <a:ext cx="9144000" cy="41378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763687" y="4515966"/>
            <a:ext cx="2808311" cy="50405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82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2195736" y="24692"/>
            <a:ext cx="1224136" cy="1200523"/>
          </a:xfrm>
          <a:prstGeom prst="rect">
            <a:avLst/>
          </a:prstGeom>
          <a:solidFill>
            <a:srgbClr val="00B0F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827584" y="101732"/>
            <a:ext cx="7282795" cy="4521522"/>
            <a:chOff x="827584" y="101732"/>
            <a:chExt cx="7282795" cy="4521522"/>
          </a:xfrm>
        </p:grpSpPr>
        <p:grpSp>
          <p:nvGrpSpPr>
            <p:cNvPr id="40" name="그룹 39"/>
            <p:cNvGrpSpPr/>
            <p:nvPr/>
          </p:nvGrpSpPr>
          <p:grpSpPr>
            <a:xfrm>
              <a:off x="1184926" y="1579809"/>
              <a:ext cx="6925453" cy="1611885"/>
              <a:chOff x="1184926" y="1579809"/>
              <a:chExt cx="6925453" cy="1611885"/>
            </a:xfrm>
            <a:solidFill>
              <a:srgbClr val="5BD4FF"/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1184926" y="1579809"/>
                <a:ext cx="1728192" cy="1598655"/>
              </a:xfrm>
              <a:prstGeom prst="rect">
                <a:avLst/>
              </a:prstGeom>
              <a:grp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2916763" y="1579809"/>
                <a:ext cx="1728192" cy="1598655"/>
              </a:xfrm>
              <a:prstGeom prst="rect">
                <a:avLst/>
              </a:prstGeom>
              <a:grp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4653995" y="1586452"/>
                <a:ext cx="1728192" cy="1598655"/>
              </a:xfrm>
              <a:prstGeom prst="rect">
                <a:avLst/>
              </a:prstGeom>
              <a:grp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6382187" y="1593039"/>
                <a:ext cx="1728192" cy="1598655"/>
              </a:xfrm>
              <a:prstGeom prst="rect">
                <a:avLst/>
              </a:prstGeom>
              <a:grp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561670" y="1902174"/>
                <a:ext cx="1008112" cy="101566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b="1" dirty="0" smtClean="0"/>
                  <a:t>1</a:t>
                </a:r>
                <a:endParaRPr lang="ko-KR" altLang="en-US" sz="6000" b="1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276803" y="1902173"/>
                <a:ext cx="1008112" cy="101566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b="1" dirty="0" smtClean="0"/>
                  <a:t>3</a:t>
                </a:r>
                <a:endParaRPr lang="ko-KR" altLang="en-US" sz="6000" b="1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014035" y="1941696"/>
                <a:ext cx="1008112" cy="89125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400" b="1" dirty="0" smtClean="0"/>
                  <a:t>12</a:t>
                </a:r>
                <a:endParaRPr lang="ko-KR" altLang="en-US" sz="5400" b="1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742227" y="1941696"/>
                <a:ext cx="1008112" cy="89125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400" b="1" dirty="0" smtClean="0"/>
                  <a:t>35</a:t>
                </a:r>
                <a:endParaRPr lang="ko-KR" altLang="en-US" sz="5400" b="1" dirty="0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1331640" y="3607591"/>
              <a:ext cx="1240840" cy="1015663"/>
              <a:chOff x="1331640" y="3535583"/>
              <a:chExt cx="1240840" cy="1015663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1445306" y="3535583"/>
                <a:ext cx="100811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b="1" dirty="0" smtClean="0"/>
                  <a:t>0</a:t>
                </a:r>
                <a:endParaRPr lang="ko-KR" altLang="en-US" sz="6000" b="1" dirty="0"/>
              </a:p>
            </p:txBody>
          </p:sp>
          <p:sp>
            <p:nvSpPr>
              <p:cNvPr id="26" name="양쪽 대괄호 25"/>
              <p:cNvSpPr/>
              <p:nvPr/>
            </p:nvSpPr>
            <p:spPr>
              <a:xfrm>
                <a:off x="1331640" y="3651870"/>
                <a:ext cx="1240840" cy="864096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3160439" y="3572311"/>
              <a:ext cx="1240840" cy="1015663"/>
              <a:chOff x="1331640" y="3535583"/>
              <a:chExt cx="1240840" cy="1015663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1445306" y="3535583"/>
                <a:ext cx="100811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b="1" dirty="0"/>
                  <a:t>1</a:t>
                </a:r>
                <a:endParaRPr lang="ko-KR" altLang="en-US" sz="6000" b="1" dirty="0"/>
              </a:p>
            </p:txBody>
          </p:sp>
          <p:sp>
            <p:nvSpPr>
              <p:cNvPr id="43" name="양쪽 대괄호 42"/>
              <p:cNvSpPr/>
              <p:nvPr/>
            </p:nvSpPr>
            <p:spPr>
              <a:xfrm>
                <a:off x="1331640" y="3651870"/>
                <a:ext cx="1240840" cy="864096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4897671" y="3572311"/>
              <a:ext cx="1240840" cy="1015663"/>
              <a:chOff x="1331640" y="3535583"/>
              <a:chExt cx="1240840" cy="1015663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445306" y="3535583"/>
                <a:ext cx="100811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b="1" dirty="0"/>
                  <a:t>2</a:t>
                </a:r>
                <a:endParaRPr lang="ko-KR" altLang="en-US" sz="6000" b="1" dirty="0"/>
              </a:p>
            </p:txBody>
          </p:sp>
          <p:sp>
            <p:nvSpPr>
              <p:cNvPr id="46" name="양쪽 대괄호 45"/>
              <p:cNvSpPr/>
              <p:nvPr/>
            </p:nvSpPr>
            <p:spPr>
              <a:xfrm>
                <a:off x="1331640" y="3651870"/>
                <a:ext cx="1240840" cy="864096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6625863" y="3579862"/>
              <a:ext cx="1240840" cy="1015663"/>
              <a:chOff x="1331640" y="3535583"/>
              <a:chExt cx="1240840" cy="1015663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1445306" y="3535583"/>
                <a:ext cx="100811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b="1" dirty="0"/>
                  <a:t>3</a:t>
                </a:r>
                <a:endParaRPr lang="ko-KR" altLang="en-US" sz="6000" b="1" dirty="0"/>
              </a:p>
            </p:txBody>
          </p:sp>
          <p:sp>
            <p:nvSpPr>
              <p:cNvPr id="49" name="양쪽 대괄호 48"/>
              <p:cNvSpPr/>
              <p:nvPr/>
            </p:nvSpPr>
            <p:spPr>
              <a:xfrm>
                <a:off x="1331640" y="3651870"/>
                <a:ext cx="1240840" cy="864096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2303306" y="117121"/>
              <a:ext cx="1008112" cy="101566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6000" b="1" dirty="0"/>
            </a:p>
          </p:txBody>
        </p:sp>
        <p:sp>
          <p:nvSpPr>
            <p:cNvPr id="52" name="굽은 화살표 51"/>
            <p:cNvSpPr/>
            <p:nvPr/>
          </p:nvSpPr>
          <p:spPr>
            <a:xfrm>
              <a:off x="1259632" y="624952"/>
              <a:ext cx="864096" cy="866678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굽은 화살표 52"/>
            <p:cNvSpPr/>
            <p:nvPr/>
          </p:nvSpPr>
          <p:spPr>
            <a:xfrm rot="5400000">
              <a:off x="3464795" y="659666"/>
              <a:ext cx="936104" cy="866677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U자형 화살표 53"/>
            <p:cNvSpPr/>
            <p:nvPr/>
          </p:nvSpPr>
          <p:spPr>
            <a:xfrm rot="10800000">
              <a:off x="2178491" y="3195757"/>
              <a:ext cx="1138122" cy="864096"/>
            </a:xfrm>
            <a:prstGeom prst="utur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27584" y="101732"/>
              <a:ext cx="143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/>
                <a:t>Temp</a:t>
              </a:r>
              <a:endParaRPr lang="ko-KR" altLang="en-US" sz="2800" b="1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230693" y="1594205"/>
              <a:ext cx="46098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i</a:t>
              </a:r>
              <a:endParaRPr lang="ko-KR" altLang="en-US" sz="44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968228" y="1624982"/>
              <a:ext cx="4963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 smtClean="0"/>
                <a:t>j</a:t>
              </a:r>
              <a:endParaRPr lang="ko-KR" altLang="en-US" sz="4000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4572000" y="101732"/>
            <a:ext cx="4176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/>
              <a:t>선택정렬 알고리즘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6140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89080"/>
            <a:ext cx="9000000" cy="481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13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8" y="123022"/>
            <a:ext cx="9000000" cy="4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94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08" y="123478"/>
            <a:ext cx="9000000" cy="48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64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85" y="110887"/>
            <a:ext cx="900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02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black string ligh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9846"/>
            <a:ext cx="9143999" cy="507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0" y="0"/>
            <a:ext cx="9143998" cy="5117470"/>
          </a:xfrm>
          <a:prstGeom prst="rect">
            <a:avLst/>
          </a:prstGeom>
          <a:solidFill>
            <a:schemeClr val="dk1">
              <a:alpha val="24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16" tIns="45708" rIns="91416" bIns="45708" spcCol="0"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51520" y="339502"/>
            <a:ext cx="7975260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 smtClean="0">
                <a:solidFill>
                  <a:srgbClr val="FF0000"/>
                </a:solidFill>
                <a:latin typeface="Tmon몬소리 Black" pitchFamily="2" charset="-127"/>
                <a:ea typeface="Tmon몬소리 Black" pitchFamily="2" charset="-127"/>
              </a:rPr>
              <a:t>Any</a:t>
            </a:r>
          </a:p>
          <a:p>
            <a:r>
              <a:rPr lang="en-US" altLang="ko-KR" sz="8000" dirty="0">
                <a:solidFill>
                  <a:srgbClr val="FF0000"/>
                </a:solidFill>
                <a:latin typeface="Tmon몬소리 Black" pitchFamily="2" charset="-127"/>
                <a:ea typeface="Tmon몬소리 Black" pitchFamily="2" charset="-127"/>
              </a:rPr>
              <a:t> </a:t>
            </a:r>
            <a:r>
              <a:rPr lang="en-US" altLang="ko-KR" sz="8000" dirty="0" smtClean="0">
                <a:solidFill>
                  <a:srgbClr val="FF0000"/>
                </a:solidFill>
                <a:latin typeface="Tmon몬소리 Black" pitchFamily="2" charset="-127"/>
                <a:ea typeface="Tmon몬소리 Black" pitchFamily="2" charset="-127"/>
              </a:rPr>
              <a:t>       Questions?</a:t>
            </a:r>
          </a:p>
          <a:p>
            <a:r>
              <a:rPr lang="en-US" altLang="ko-KR" sz="8000" dirty="0" smtClean="0"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</a:rPr>
              <a:t>Answer &gt;&gt;</a:t>
            </a:r>
            <a:endParaRPr lang="ko-KR" altLang="en-US" sz="8000" dirty="0">
              <a:solidFill>
                <a:schemeClr val="bg1"/>
              </a:solidFill>
              <a:latin typeface="Tmon몬소리 Black" pitchFamily="2" charset="-127"/>
              <a:ea typeface="Tmon몬소리 Black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476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실루엣이(가) 표시된 사진&#10;&#10;자동 생성된 설명">
            <a:extLst>
              <a:ext uri="{FF2B5EF4-FFF2-40B4-BE49-F238E27FC236}">
                <a16:creationId xmlns="" xmlns:a16="http://schemas.microsoft.com/office/drawing/2014/main" id="{36667CB3-A101-4827-B274-441C6AA8C2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F8E40FC5-F82A-437D-AD23-52F66834AD76}"/>
              </a:ext>
            </a:extLst>
          </p:cNvPr>
          <p:cNvGrpSpPr/>
          <p:nvPr/>
        </p:nvGrpSpPr>
        <p:grpSpPr>
          <a:xfrm>
            <a:off x="2131426" y="1348170"/>
            <a:ext cx="105866" cy="105865"/>
            <a:chOff x="1452868" y="2501469"/>
            <a:chExt cx="293615" cy="293615"/>
          </a:xfrm>
        </p:grpSpPr>
        <p:cxnSp>
          <p:nvCxnSpPr>
            <p:cNvPr id="13" name="직선 연결선 12">
              <a:extLst>
                <a:ext uri="{FF2B5EF4-FFF2-40B4-BE49-F238E27FC236}">
                  <a16:creationId xmlns="" xmlns:a16="http://schemas.microsoft.com/office/drawing/2014/main" id="{28A517D4-AA86-4F93-8141-470ECE576DA7}"/>
                </a:ext>
              </a:extLst>
            </p:cNvPr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="" xmlns:a16="http://schemas.microsoft.com/office/drawing/2014/main" id="{678ED850-CD6A-47D8-9358-D56D2E108E7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E19E4814-BA3C-433A-879C-916447537730}"/>
              </a:ext>
            </a:extLst>
          </p:cNvPr>
          <p:cNvGrpSpPr/>
          <p:nvPr/>
        </p:nvGrpSpPr>
        <p:grpSpPr>
          <a:xfrm flipV="1">
            <a:off x="2131426" y="3689490"/>
            <a:ext cx="105866" cy="105865"/>
            <a:chOff x="1452868" y="2501469"/>
            <a:chExt cx="293615" cy="293615"/>
          </a:xfrm>
        </p:grpSpPr>
        <p:cxnSp>
          <p:nvCxnSpPr>
            <p:cNvPr id="16" name="직선 연결선 15">
              <a:extLst>
                <a:ext uri="{FF2B5EF4-FFF2-40B4-BE49-F238E27FC236}">
                  <a16:creationId xmlns="" xmlns:a16="http://schemas.microsoft.com/office/drawing/2014/main" id="{C18B0BB3-2467-4214-ADF4-A1910028FA58}"/>
                </a:ext>
              </a:extLst>
            </p:cNvPr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="" xmlns:a16="http://schemas.microsoft.com/office/drawing/2014/main" id="{4E218671-0B59-4841-8DBD-2CA24D5C0B3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300448C7-59D1-42E6-99E4-E44A0F26F71D}"/>
              </a:ext>
            </a:extLst>
          </p:cNvPr>
          <p:cNvGrpSpPr/>
          <p:nvPr/>
        </p:nvGrpSpPr>
        <p:grpSpPr>
          <a:xfrm flipH="1">
            <a:off x="6906709" y="1348170"/>
            <a:ext cx="105866" cy="105865"/>
            <a:chOff x="1452868" y="2501469"/>
            <a:chExt cx="293615" cy="293615"/>
          </a:xfrm>
        </p:grpSpPr>
        <p:cxnSp>
          <p:nvCxnSpPr>
            <p:cNvPr id="19" name="직선 연결선 18">
              <a:extLst>
                <a:ext uri="{FF2B5EF4-FFF2-40B4-BE49-F238E27FC236}">
                  <a16:creationId xmlns="" xmlns:a16="http://schemas.microsoft.com/office/drawing/2014/main" id="{0D531881-5A5F-4546-992C-B2F65AC05515}"/>
                </a:ext>
              </a:extLst>
            </p:cNvPr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="" xmlns:a16="http://schemas.microsoft.com/office/drawing/2014/main" id="{24A5F103-9058-4D37-B590-A230C440DC0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FBCF7C6A-4C7B-40C7-8331-55862BF28174}"/>
              </a:ext>
            </a:extLst>
          </p:cNvPr>
          <p:cNvGrpSpPr/>
          <p:nvPr/>
        </p:nvGrpSpPr>
        <p:grpSpPr>
          <a:xfrm flipH="1" flipV="1">
            <a:off x="6906709" y="3689490"/>
            <a:ext cx="105866" cy="105865"/>
            <a:chOff x="1452868" y="2501469"/>
            <a:chExt cx="293615" cy="293615"/>
          </a:xfrm>
        </p:grpSpPr>
        <p:cxnSp>
          <p:nvCxnSpPr>
            <p:cNvPr id="22" name="직선 연결선 21">
              <a:extLst>
                <a:ext uri="{FF2B5EF4-FFF2-40B4-BE49-F238E27FC236}">
                  <a16:creationId xmlns="" xmlns:a16="http://schemas.microsoft.com/office/drawing/2014/main" id="{6B938859-01D8-411E-A8F4-8C60D0B16F17}"/>
                </a:ext>
              </a:extLst>
            </p:cNvPr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="" xmlns:a16="http://schemas.microsoft.com/office/drawing/2014/main" id="{09C401A5-87C2-4A39-8D43-DA3267DE1F5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86535942-656B-4647-8F79-9171579D73EF}"/>
              </a:ext>
            </a:extLst>
          </p:cNvPr>
          <p:cNvSpPr txBox="1"/>
          <p:nvPr/>
        </p:nvSpPr>
        <p:spPr>
          <a:xfrm>
            <a:off x="2527836" y="2080005"/>
            <a:ext cx="3555489" cy="900244"/>
          </a:xfrm>
          <a:prstGeom prst="rect">
            <a:avLst/>
          </a:prstGeom>
          <a:noFill/>
        </p:spPr>
        <p:txBody>
          <a:bodyPr wrap="none" lIns="68562" tIns="34289" rIns="68562" bIns="34289" rtlCol="0">
            <a:spAutoFit/>
          </a:bodyPr>
          <a:lstStyle/>
          <a:p>
            <a:pPr algn="r"/>
            <a:r>
              <a:rPr lang="en-US" altLang="ko-KR" sz="5400" spc="-113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Tmon몬소리 Black" pitchFamily="2" charset="-127"/>
                <a:ea typeface="Tmon몬소리 Black" pitchFamily="2" charset="-127"/>
              </a:rPr>
              <a:t>Thank you</a:t>
            </a:r>
            <a:endParaRPr lang="ko-KR" altLang="en-US" sz="5400" spc="-113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Tmon몬소리 Black" pitchFamily="2" charset="-127"/>
              <a:ea typeface="Tmon몬소리 Black" pitchFamily="2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A00F9700-B772-4191-A10B-A9307DA1DD59}"/>
              </a:ext>
            </a:extLst>
          </p:cNvPr>
          <p:cNvSpPr/>
          <p:nvPr/>
        </p:nvSpPr>
        <p:spPr>
          <a:xfrm>
            <a:off x="6290945" y="2571752"/>
            <a:ext cx="211677" cy="21167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9" rIns="68562" bIns="34289"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id="{ED14C5F2-FCCE-4B92-AD96-4ED58CB38779}"/>
              </a:ext>
            </a:extLst>
          </p:cNvPr>
          <p:cNvCxnSpPr>
            <a:cxnSpLocks/>
          </p:cNvCxnSpPr>
          <p:nvPr/>
        </p:nvCxnSpPr>
        <p:spPr>
          <a:xfrm rot="5400000">
            <a:off x="6149699" y="2151443"/>
            <a:ext cx="6032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A7967157-67EA-4B0D-9ADE-2EFAB3410ED3}"/>
              </a:ext>
            </a:extLst>
          </p:cNvPr>
          <p:cNvCxnSpPr>
            <a:cxnSpLocks/>
          </p:cNvCxnSpPr>
          <p:nvPr/>
        </p:nvCxnSpPr>
        <p:spPr>
          <a:xfrm rot="5400000">
            <a:off x="6095168" y="2151443"/>
            <a:ext cx="6032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="" xmlns:a16="http://schemas.microsoft.com/office/drawing/2014/main" id="{410C6783-0D03-449D-9752-B0BA499BBD5A}"/>
              </a:ext>
            </a:extLst>
          </p:cNvPr>
          <p:cNvCxnSpPr>
            <a:cxnSpLocks/>
          </p:cNvCxnSpPr>
          <p:nvPr/>
        </p:nvCxnSpPr>
        <p:spPr>
          <a:xfrm rot="5400000">
            <a:off x="6040640" y="2151443"/>
            <a:ext cx="6032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39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1184926" y="1579809"/>
            <a:ext cx="6925453" cy="3043445"/>
            <a:chOff x="1184926" y="1579809"/>
            <a:chExt cx="6925453" cy="3043445"/>
          </a:xfrm>
        </p:grpSpPr>
        <p:grpSp>
          <p:nvGrpSpPr>
            <p:cNvPr id="40" name="그룹 39"/>
            <p:cNvGrpSpPr/>
            <p:nvPr/>
          </p:nvGrpSpPr>
          <p:grpSpPr>
            <a:xfrm>
              <a:off x="1184926" y="1579809"/>
              <a:ext cx="6925453" cy="1611885"/>
              <a:chOff x="1184926" y="1579809"/>
              <a:chExt cx="6925453" cy="1611885"/>
            </a:xfrm>
            <a:solidFill>
              <a:srgbClr val="5BD4FF"/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1184926" y="1579809"/>
                <a:ext cx="1728192" cy="1598655"/>
              </a:xfrm>
              <a:prstGeom prst="rect">
                <a:avLst/>
              </a:prstGeom>
              <a:grp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2916763" y="1579809"/>
                <a:ext cx="1728192" cy="1598655"/>
              </a:xfrm>
              <a:prstGeom prst="rect">
                <a:avLst/>
              </a:prstGeom>
              <a:grp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4653995" y="1586452"/>
                <a:ext cx="1728192" cy="1598655"/>
              </a:xfrm>
              <a:prstGeom prst="rect">
                <a:avLst/>
              </a:prstGeom>
              <a:grp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6382187" y="1593039"/>
                <a:ext cx="1728192" cy="1598655"/>
              </a:xfrm>
              <a:prstGeom prst="rect">
                <a:avLst/>
              </a:prstGeom>
              <a:grp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561670" y="1902174"/>
                <a:ext cx="1008112" cy="101566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b="1" dirty="0" smtClean="0"/>
                  <a:t>1</a:t>
                </a:r>
                <a:endParaRPr lang="ko-KR" altLang="en-US" sz="6000" b="1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276803" y="1902173"/>
                <a:ext cx="1008112" cy="101566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b="1" dirty="0" smtClean="0"/>
                  <a:t>3</a:t>
                </a:r>
                <a:endParaRPr lang="ko-KR" altLang="en-US" sz="6000" b="1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014035" y="1941696"/>
                <a:ext cx="1008112" cy="89125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400" b="1" dirty="0" smtClean="0"/>
                  <a:t>12</a:t>
                </a:r>
                <a:endParaRPr lang="ko-KR" altLang="en-US" sz="5400" b="1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742227" y="1941696"/>
                <a:ext cx="1008112" cy="89125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400" b="1" dirty="0" smtClean="0"/>
                  <a:t>35</a:t>
                </a:r>
                <a:endParaRPr lang="ko-KR" altLang="en-US" sz="5400" b="1" dirty="0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1331640" y="3607591"/>
              <a:ext cx="1240840" cy="1015663"/>
              <a:chOff x="1331640" y="3535583"/>
              <a:chExt cx="1240840" cy="1015663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1445306" y="3535583"/>
                <a:ext cx="100811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b="1" dirty="0" smtClean="0"/>
                  <a:t>0</a:t>
                </a:r>
                <a:endParaRPr lang="ko-KR" altLang="en-US" sz="6000" b="1" dirty="0"/>
              </a:p>
            </p:txBody>
          </p:sp>
          <p:sp>
            <p:nvSpPr>
              <p:cNvPr id="26" name="양쪽 대괄호 25"/>
              <p:cNvSpPr/>
              <p:nvPr/>
            </p:nvSpPr>
            <p:spPr>
              <a:xfrm>
                <a:off x="1331640" y="3651870"/>
                <a:ext cx="1240840" cy="864096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3160439" y="3572311"/>
              <a:ext cx="1240840" cy="1015663"/>
              <a:chOff x="1331640" y="3535583"/>
              <a:chExt cx="1240840" cy="1015663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1445306" y="3535583"/>
                <a:ext cx="100811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b="1" dirty="0"/>
                  <a:t>1</a:t>
                </a:r>
                <a:endParaRPr lang="ko-KR" altLang="en-US" sz="6000" b="1" dirty="0"/>
              </a:p>
            </p:txBody>
          </p:sp>
          <p:sp>
            <p:nvSpPr>
              <p:cNvPr id="43" name="양쪽 대괄호 42"/>
              <p:cNvSpPr/>
              <p:nvPr/>
            </p:nvSpPr>
            <p:spPr>
              <a:xfrm>
                <a:off x="1331640" y="3651870"/>
                <a:ext cx="1240840" cy="864096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4897671" y="3572311"/>
              <a:ext cx="1240840" cy="1015663"/>
              <a:chOff x="1331640" y="3535583"/>
              <a:chExt cx="1240840" cy="1015663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445306" y="3535583"/>
                <a:ext cx="100811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b="1" dirty="0"/>
                  <a:t>2</a:t>
                </a:r>
                <a:endParaRPr lang="ko-KR" altLang="en-US" sz="6000" b="1" dirty="0"/>
              </a:p>
            </p:txBody>
          </p:sp>
          <p:sp>
            <p:nvSpPr>
              <p:cNvPr id="46" name="양쪽 대괄호 45"/>
              <p:cNvSpPr/>
              <p:nvPr/>
            </p:nvSpPr>
            <p:spPr>
              <a:xfrm>
                <a:off x="1331640" y="3651870"/>
                <a:ext cx="1240840" cy="864096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6625863" y="3579862"/>
              <a:ext cx="1240840" cy="1015663"/>
              <a:chOff x="1331640" y="3535583"/>
              <a:chExt cx="1240840" cy="1015663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1445306" y="3535583"/>
                <a:ext cx="100811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b="1" dirty="0"/>
                  <a:t>3</a:t>
                </a:r>
                <a:endParaRPr lang="ko-KR" altLang="en-US" sz="6000" b="1" dirty="0"/>
              </a:p>
            </p:txBody>
          </p:sp>
          <p:sp>
            <p:nvSpPr>
              <p:cNvPr id="49" name="양쪽 대괄호 48"/>
              <p:cNvSpPr/>
              <p:nvPr/>
            </p:nvSpPr>
            <p:spPr>
              <a:xfrm>
                <a:off x="1331640" y="3651870"/>
                <a:ext cx="1240840" cy="864096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1230693" y="1594205"/>
              <a:ext cx="46098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i</a:t>
              </a:r>
              <a:endParaRPr lang="ko-KR" altLang="en-US" sz="44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968228" y="1624982"/>
              <a:ext cx="4963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 smtClean="0"/>
                <a:t>j</a:t>
              </a:r>
              <a:endParaRPr lang="ko-KR" altLang="en-US" sz="4000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4572000" y="101732"/>
            <a:ext cx="4176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/>
              <a:t>선택정렬 알고리즘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8886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1184926" y="1579809"/>
            <a:ext cx="6925453" cy="3043445"/>
            <a:chOff x="1184926" y="1579809"/>
            <a:chExt cx="6925453" cy="3043445"/>
          </a:xfrm>
        </p:grpSpPr>
        <p:grpSp>
          <p:nvGrpSpPr>
            <p:cNvPr id="40" name="그룹 39"/>
            <p:cNvGrpSpPr/>
            <p:nvPr/>
          </p:nvGrpSpPr>
          <p:grpSpPr>
            <a:xfrm>
              <a:off x="1184926" y="1579809"/>
              <a:ext cx="6925453" cy="1611885"/>
              <a:chOff x="1184926" y="1579809"/>
              <a:chExt cx="6925453" cy="1611885"/>
            </a:xfrm>
            <a:solidFill>
              <a:srgbClr val="5BD4FF"/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1184926" y="1579809"/>
                <a:ext cx="1728192" cy="1598655"/>
              </a:xfrm>
              <a:prstGeom prst="rect">
                <a:avLst/>
              </a:prstGeom>
              <a:grp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2916763" y="1579809"/>
                <a:ext cx="1728192" cy="1598655"/>
              </a:xfrm>
              <a:prstGeom prst="rect">
                <a:avLst/>
              </a:prstGeom>
              <a:grp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4653995" y="1586452"/>
                <a:ext cx="1728192" cy="1598655"/>
              </a:xfrm>
              <a:prstGeom prst="rect">
                <a:avLst/>
              </a:prstGeom>
              <a:grp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6382187" y="1593039"/>
                <a:ext cx="1728192" cy="1598655"/>
              </a:xfrm>
              <a:prstGeom prst="rect">
                <a:avLst/>
              </a:prstGeom>
              <a:grp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276803" y="1902173"/>
                <a:ext cx="1008112" cy="101566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b="1" dirty="0" smtClean="0"/>
                  <a:t>3</a:t>
                </a:r>
                <a:endParaRPr lang="ko-KR" altLang="en-US" sz="6000" b="1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014035" y="1941696"/>
                <a:ext cx="1008112" cy="89125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400" b="1" dirty="0" smtClean="0"/>
                  <a:t>12</a:t>
                </a:r>
                <a:endParaRPr lang="ko-KR" altLang="en-US" sz="5400" b="1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742227" y="1941696"/>
                <a:ext cx="1008112" cy="92333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400" b="1" dirty="0" smtClean="0"/>
                  <a:t>1</a:t>
                </a:r>
                <a:endParaRPr lang="ko-KR" altLang="en-US" sz="5400" b="1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593239" y="1896517"/>
                <a:ext cx="1008112" cy="89125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400" b="1" dirty="0" smtClean="0"/>
                  <a:t>35</a:t>
                </a:r>
                <a:endParaRPr lang="ko-KR" altLang="en-US" sz="5400" b="1" dirty="0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1331640" y="3607591"/>
              <a:ext cx="1240840" cy="1015663"/>
              <a:chOff x="1331640" y="3535583"/>
              <a:chExt cx="1240840" cy="1015663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1445306" y="3535583"/>
                <a:ext cx="100811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b="1" dirty="0" smtClean="0"/>
                  <a:t>0</a:t>
                </a:r>
                <a:endParaRPr lang="ko-KR" altLang="en-US" sz="6000" b="1" dirty="0"/>
              </a:p>
            </p:txBody>
          </p:sp>
          <p:sp>
            <p:nvSpPr>
              <p:cNvPr id="26" name="양쪽 대괄호 25"/>
              <p:cNvSpPr/>
              <p:nvPr/>
            </p:nvSpPr>
            <p:spPr>
              <a:xfrm>
                <a:off x="1331640" y="3651870"/>
                <a:ext cx="1240840" cy="864096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3160439" y="3572311"/>
              <a:ext cx="1240840" cy="1015663"/>
              <a:chOff x="1331640" y="3535583"/>
              <a:chExt cx="1240840" cy="1015663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1445306" y="3535583"/>
                <a:ext cx="100811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b="1" dirty="0"/>
                  <a:t>1</a:t>
                </a:r>
                <a:endParaRPr lang="ko-KR" altLang="en-US" sz="6000" b="1" dirty="0"/>
              </a:p>
            </p:txBody>
          </p:sp>
          <p:sp>
            <p:nvSpPr>
              <p:cNvPr id="43" name="양쪽 대괄호 42"/>
              <p:cNvSpPr/>
              <p:nvPr/>
            </p:nvSpPr>
            <p:spPr>
              <a:xfrm>
                <a:off x="1331640" y="3651870"/>
                <a:ext cx="1240840" cy="864096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4897671" y="3572311"/>
              <a:ext cx="1240840" cy="1015663"/>
              <a:chOff x="1331640" y="3535583"/>
              <a:chExt cx="1240840" cy="1015663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445306" y="3535583"/>
                <a:ext cx="100811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b="1" dirty="0"/>
                  <a:t>2</a:t>
                </a:r>
                <a:endParaRPr lang="ko-KR" altLang="en-US" sz="6000" b="1" dirty="0"/>
              </a:p>
            </p:txBody>
          </p:sp>
          <p:sp>
            <p:nvSpPr>
              <p:cNvPr id="46" name="양쪽 대괄호 45"/>
              <p:cNvSpPr/>
              <p:nvPr/>
            </p:nvSpPr>
            <p:spPr>
              <a:xfrm>
                <a:off x="1331640" y="3651870"/>
                <a:ext cx="1240840" cy="864096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6625863" y="3579862"/>
              <a:ext cx="1240840" cy="1015663"/>
              <a:chOff x="1331640" y="3535583"/>
              <a:chExt cx="1240840" cy="1015663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1445306" y="3535583"/>
                <a:ext cx="100811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b="1" dirty="0"/>
                  <a:t>3</a:t>
                </a:r>
                <a:endParaRPr lang="ko-KR" altLang="en-US" sz="6000" b="1" dirty="0"/>
              </a:p>
            </p:txBody>
          </p:sp>
          <p:sp>
            <p:nvSpPr>
              <p:cNvPr id="49" name="양쪽 대괄호 48"/>
              <p:cNvSpPr/>
              <p:nvPr/>
            </p:nvSpPr>
            <p:spPr>
              <a:xfrm>
                <a:off x="1331640" y="3651870"/>
                <a:ext cx="1240840" cy="864096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2972025" y="1616338"/>
              <a:ext cx="46098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i</a:t>
              </a:r>
              <a:endParaRPr lang="ko-KR" altLang="en-US" sz="44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666424" y="1624982"/>
              <a:ext cx="4963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 smtClean="0"/>
                <a:t>j</a:t>
              </a:r>
              <a:endParaRPr lang="ko-KR" altLang="en-US" sz="4000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4572000" y="101732"/>
            <a:ext cx="4176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/>
              <a:t>선택정렬 알고리즘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81627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1184926" y="1579809"/>
            <a:ext cx="6925453" cy="3043445"/>
            <a:chOff x="1184926" y="1579809"/>
            <a:chExt cx="6925453" cy="3043445"/>
          </a:xfrm>
        </p:grpSpPr>
        <p:grpSp>
          <p:nvGrpSpPr>
            <p:cNvPr id="40" name="그룹 39"/>
            <p:cNvGrpSpPr/>
            <p:nvPr/>
          </p:nvGrpSpPr>
          <p:grpSpPr>
            <a:xfrm>
              <a:off x="1184926" y="1579809"/>
              <a:ext cx="6925453" cy="1611885"/>
              <a:chOff x="1184926" y="1579809"/>
              <a:chExt cx="6925453" cy="1611885"/>
            </a:xfrm>
            <a:solidFill>
              <a:srgbClr val="5BD4FF"/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1184926" y="1579809"/>
                <a:ext cx="1728192" cy="1598655"/>
              </a:xfrm>
              <a:prstGeom prst="rect">
                <a:avLst/>
              </a:prstGeom>
              <a:grp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2916763" y="1579809"/>
                <a:ext cx="1728192" cy="1598655"/>
              </a:xfrm>
              <a:prstGeom prst="rect">
                <a:avLst/>
              </a:prstGeom>
              <a:grp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4653995" y="1586452"/>
                <a:ext cx="1728192" cy="1598655"/>
              </a:xfrm>
              <a:prstGeom prst="rect">
                <a:avLst/>
              </a:prstGeom>
              <a:grp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6382187" y="1593039"/>
                <a:ext cx="1728192" cy="1598655"/>
              </a:xfrm>
              <a:prstGeom prst="rect">
                <a:avLst/>
              </a:prstGeom>
              <a:grp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276803" y="1946737"/>
                <a:ext cx="1008112" cy="89125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400" b="1" dirty="0" smtClean="0"/>
                  <a:t>12</a:t>
                </a:r>
                <a:endParaRPr lang="ko-KR" altLang="en-US" sz="5400" b="1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742227" y="1941696"/>
                <a:ext cx="1008112" cy="92333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400" b="1" dirty="0" smtClean="0"/>
                  <a:t>1</a:t>
                </a:r>
                <a:endParaRPr lang="ko-KR" altLang="en-US" sz="5400" b="1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544966" y="1918017"/>
                <a:ext cx="1008112" cy="89125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400" b="1" dirty="0" smtClean="0"/>
                  <a:t>35</a:t>
                </a:r>
                <a:endParaRPr lang="ko-KR" altLang="en-US" sz="5400" b="1" dirty="0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1331640" y="3607591"/>
              <a:ext cx="1240840" cy="1015663"/>
              <a:chOff x="1331640" y="3535583"/>
              <a:chExt cx="1240840" cy="1015663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1445306" y="3535583"/>
                <a:ext cx="100811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b="1" dirty="0" smtClean="0"/>
                  <a:t>0</a:t>
                </a:r>
                <a:endParaRPr lang="ko-KR" altLang="en-US" sz="6000" b="1" dirty="0"/>
              </a:p>
            </p:txBody>
          </p:sp>
          <p:sp>
            <p:nvSpPr>
              <p:cNvPr id="26" name="양쪽 대괄호 25"/>
              <p:cNvSpPr/>
              <p:nvPr/>
            </p:nvSpPr>
            <p:spPr>
              <a:xfrm>
                <a:off x="1331640" y="3651870"/>
                <a:ext cx="1240840" cy="864096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3160439" y="3572311"/>
              <a:ext cx="1240840" cy="1015663"/>
              <a:chOff x="1331640" y="3535583"/>
              <a:chExt cx="1240840" cy="1015663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1445306" y="3535583"/>
                <a:ext cx="100811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b="1" dirty="0"/>
                  <a:t>1</a:t>
                </a:r>
                <a:endParaRPr lang="ko-KR" altLang="en-US" sz="6000" b="1" dirty="0"/>
              </a:p>
            </p:txBody>
          </p:sp>
          <p:sp>
            <p:nvSpPr>
              <p:cNvPr id="43" name="양쪽 대괄호 42"/>
              <p:cNvSpPr/>
              <p:nvPr/>
            </p:nvSpPr>
            <p:spPr>
              <a:xfrm>
                <a:off x="1331640" y="3651870"/>
                <a:ext cx="1240840" cy="864096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4897671" y="3572311"/>
              <a:ext cx="1240840" cy="1015663"/>
              <a:chOff x="1331640" y="3535583"/>
              <a:chExt cx="1240840" cy="1015663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445306" y="3535583"/>
                <a:ext cx="100811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b="1" dirty="0"/>
                  <a:t>2</a:t>
                </a:r>
                <a:endParaRPr lang="ko-KR" altLang="en-US" sz="6000" b="1" dirty="0"/>
              </a:p>
            </p:txBody>
          </p:sp>
          <p:sp>
            <p:nvSpPr>
              <p:cNvPr id="46" name="양쪽 대괄호 45"/>
              <p:cNvSpPr/>
              <p:nvPr/>
            </p:nvSpPr>
            <p:spPr>
              <a:xfrm>
                <a:off x="1331640" y="3651870"/>
                <a:ext cx="1240840" cy="864096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6625863" y="3579862"/>
              <a:ext cx="1240840" cy="1015663"/>
              <a:chOff x="1331640" y="3535583"/>
              <a:chExt cx="1240840" cy="1015663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1445306" y="3535583"/>
                <a:ext cx="100811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b="1" dirty="0"/>
                  <a:t>3</a:t>
                </a:r>
                <a:endParaRPr lang="ko-KR" altLang="en-US" sz="6000" b="1" dirty="0"/>
              </a:p>
            </p:txBody>
          </p:sp>
          <p:sp>
            <p:nvSpPr>
              <p:cNvPr id="49" name="양쪽 대괄호 48"/>
              <p:cNvSpPr/>
              <p:nvPr/>
            </p:nvSpPr>
            <p:spPr>
              <a:xfrm>
                <a:off x="1331640" y="3651870"/>
                <a:ext cx="1240840" cy="864096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2913118" y="1594205"/>
              <a:ext cx="46098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i</a:t>
              </a:r>
              <a:endParaRPr lang="ko-KR" altLang="en-US" sz="44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653995" y="1624982"/>
              <a:ext cx="4963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 smtClean="0"/>
                <a:t>j</a:t>
              </a:r>
              <a:endParaRPr lang="ko-KR" altLang="en-US" sz="4000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4572000" y="101732"/>
            <a:ext cx="4176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/>
              <a:t>선택정렬 알고리즘</a:t>
            </a:r>
            <a:endParaRPr lang="ko-KR" altLang="en-US" sz="36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014035" y="1918017"/>
            <a:ext cx="1008112" cy="1015663"/>
          </a:xfrm>
          <a:prstGeom prst="rect">
            <a:avLst/>
          </a:prstGeom>
          <a:solidFill>
            <a:srgbClr val="5BD4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smtClean="0"/>
              <a:t>3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415592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2195736" y="24692"/>
            <a:ext cx="1224136" cy="1200523"/>
          </a:xfrm>
          <a:prstGeom prst="rect">
            <a:avLst/>
          </a:prstGeom>
          <a:solidFill>
            <a:srgbClr val="00B0F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827584" y="101732"/>
            <a:ext cx="7282795" cy="4521522"/>
            <a:chOff x="827584" y="101732"/>
            <a:chExt cx="7282795" cy="4521522"/>
          </a:xfrm>
        </p:grpSpPr>
        <p:grpSp>
          <p:nvGrpSpPr>
            <p:cNvPr id="40" name="그룹 39"/>
            <p:cNvGrpSpPr/>
            <p:nvPr/>
          </p:nvGrpSpPr>
          <p:grpSpPr>
            <a:xfrm>
              <a:off x="1184926" y="1579809"/>
              <a:ext cx="6925453" cy="1611885"/>
              <a:chOff x="1184926" y="1579809"/>
              <a:chExt cx="6925453" cy="1611885"/>
            </a:xfrm>
            <a:solidFill>
              <a:srgbClr val="5BD4FF"/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1184926" y="1579809"/>
                <a:ext cx="1728192" cy="1598655"/>
              </a:xfrm>
              <a:prstGeom prst="rect">
                <a:avLst/>
              </a:prstGeom>
              <a:grp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2916763" y="1579809"/>
                <a:ext cx="1728192" cy="1598655"/>
              </a:xfrm>
              <a:prstGeom prst="rect">
                <a:avLst/>
              </a:prstGeom>
              <a:grp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4653995" y="1586452"/>
                <a:ext cx="1728192" cy="1598655"/>
              </a:xfrm>
              <a:prstGeom prst="rect">
                <a:avLst/>
              </a:prstGeom>
              <a:grp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6382187" y="1593039"/>
                <a:ext cx="1728192" cy="1598655"/>
              </a:xfrm>
              <a:prstGeom prst="rect">
                <a:avLst/>
              </a:prstGeom>
              <a:grp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561670" y="1902174"/>
                <a:ext cx="1008112" cy="98038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b="1" dirty="0" smtClean="0"/>
                  <a:t>3</a:t>
                </a:r>
                <a:endParaRPr lang="ko-KR" altLang="en-US" sz="6000" b="1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276803" y="1902173"/>
                <a:ext cx="1008112" cy="98038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b="1" dirty="0" smtClean="0"/>
                  <a:t>1</a:t>
                </a:r>
                <a:endParaRPr lang="ko-KR" altLang="en-US" sz="6000" b="1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014035" y="1941696"/>
                <a:ext cx="1008112" cy="89125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400" b="1" dirty="0" smtClean="0"/>
                  <a:t>12</a:t>
                </a:r>
                <a:endParaRPr lang="ko-KR" altLang="en-US" sz="5400" b="1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742227" y="1941696"/>
                <a:ext cx="1008112" cy="89125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400" b="1" dirty="0" smtClean="0"/>
                  <a:t>35</a:t>
                </a:r>
                <a:endParaRPr lang="ko-KR" altLang="en-US" sz="5400" b="1" dirty="0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1331640" y="3607591"/>
              <a:ext cx="1240840" cy="1015663"/>
              <a:chOff x="1331640" y="3535583"/>
              <a:chExt cx="1240840" cy="1015663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1445306" y="3535583"/>
                <a:ext cx="100811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b="1" dirty="0" smtClean="0"/>
                  <a:t>0</a:t>
                </a:r>
                <a:endParaRPr lang="ko-KR" altLang="en-US" sz="6000" b="1" dirty="0"/>
              </a:p>
            </p:txBody>
          </p:sp>
          <p:sp>
            <p:nvSpPr>
              <p:cNvPr id="26" name="양쪽 대괄호 25"/>
              <p:cNvSpPr/>
              <p:nvPr/>
            </p:nvSpPr>
            <p:spPr>
              <a:xfrm>
                <a:off x="1331640" y="3651870"/>
                <a:ext cx="1240840" cy="864096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3160439" y="3572311"/>
              <a:ext cx="1240840" cy="1015663"/>
              <a:chOff x="1331640" y="3535583"/>
              <a:chExt cx="1240840" cy="1015663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1445306" y="3535583"/>
                <a:ext cx="100811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b="1" dirty="0"/>
                  <a:t>1</a:t>
                </a:r>
                <a:endParaRPr lang="ko-KR" altLang="en-US" sz="6000" b="1" dirty="0"/>
              </a:p>
            </p:txBody>
          </p:sp>
          <p:sp>
            <p:nvSpPr>
              <p:cNvPr id="43" name="양쪽 대괄호 42"/>
              <p:cNvSpPr/>
              <p:nvPr/>
            </p:nvSpPr>
            <p:spPr>
              <a:xfrm>
                <a:off x="1331640" y="3651870"/>
                <a:ext cx="1240840" cy="864096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4897671" y="3572311"/>
              <a:ext cx="1240840" cy="1015663"/>
              <a:chOff x="1331640" y="3535583"/>
              <a:chExt cx="1240840" cy="1015663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445306" y="3535583"/>
                <a:ext cx="100811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b="1" dirty="0"/>
                  <a:t>2</a:t>
                </a:r>
                <a:endParaRPr lang="ko-KR" altLang="en-US" sz="6000" b="1" dirty="0"/>
              </a:p>
            </p:txBody>
          </p:sp>
          <p:sp>
            <p:nvSpPr>
              <p:cNvPr id="46" name="양쪽 대괄호 45"/>
              <p:cNvSpPr/>
              <p:nvPr/>
            </p:nvSpPr>
            <p:spPr>
              <a:xfrm>
                <a:off x="1331640" y="3651870"/>
                <a:ext cx="1240840" cy="864096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6625863" y="3579862"/>
              <a:ext cx="1240840" cy="1015663"/>
              <a:chOff x="1331640" y="3535583"/>
              <a:chExt cx="1240840" cy="1015663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1445306" y="3535583"/>
                <a:ext cx="100811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b="1" dirty="0"/>
                  <a:t>3</a:t>
                </a:r>
                <a:endParaRPr lang="ko-KR" altLang="en-US" sz="6000" b="1" dirty="0"/>
              </a:p>
            </p:txBody>
          </p:sp>
          <p:sp>
            <p:nvSpPr>
              <p:cNvPr id="49" name="양쪽 대괄호 48"/>
              <p:cNvSpPr/>
              <p:nvPr/>
            </p:nvSpPr>
            <p:spPr>
              <a:xfrm>
                <a:off x="1331640" y="3651870"/>
                <a:ext cx="1240840" cy="864096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2303306" y="117121"/>
              <a:ext cx="1008112" cy="101566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6000" b="1" dirty="0"/>
            </a:p>
          </p:txBody>
        </p:sp>
        <p:sp>
          <p:nvSpPr>
            <p:cNvPr id="52" name="굽은 화살표 51"/>
            <p:cNvSpPr/>
            <p:nvPr/>
          </p:nvSpPr>
          <p:spPr>
            <a:xfrm>
              <a:off x="1259632" y="624952"/>
              <a:ext cx="864096" cy="866678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굽은 화살표 52"/>
            <p:cNvSpPr/>
            <p:nvPr/>
          </p:nvSpPr>
          <p:spPr>
            <a:xfrm rot="5400000">
              <a:off x="3464795" y="659666"/>
              <a:ext cx="936104" cy="866677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U자형 화살표 53"/>
            <p:cNvSpPr/>
            <p:nvPr/>
          </p:nvSpPr>
          <p:spPr>
            <a:xfrm rot="10800000">
              <a:off x="2178491" y="3195757"/>
              <a:ext cx="1138122" cy="864096"/>
            </a:xfrm>
            <a:prstGeom prst="utur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27584" y="101732"/>
              <a:ext cx="143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/>
                <a:t>Temp</a:t>
              </a:r>
              <a:endParaRPr lang="ko-KR" altLang="en-US" sz="2800" b="1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230693" y="1594205"/>
              <a:ext cx="46098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i</a:t>
              </a:r>
              <a:endParaRPr lang="ko-KR" altLang="en-US" sz="44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968228" y="1624982"/>
              <a:ext cx="4963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 smtClean="0"/>
                <a:t>j</a:t>
              </a:r>
              <a:endParaRPr lang="ko-KR" altLang="en-US" sz="4000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4572000" y="101732"/>
            <a:ext cx="4176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/>
              <a:t>선택정렬 알고리즘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5931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black string ligh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9846"/>
            <a:ext cx="9143999" cy="507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0" y="0"/>
            <a:ext cx="9143998" cy="5117470"/>
          </a:xfrm>
          <a:prstGeom prst="rect">
            <a:avLst/>
          </a:prstGeom>
          <a:solidFill>
            <a:schemeClr val="dk1">
              <a:alpha val="24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16" tIns="45708" rIns="91416" bIns="45708" spcCol="0"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70520" y="56340"/>
            <a:ext cx="71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smtClean="0">
                <a:solidFill>
                  <a:schemeClr val="bg1"/>
                </a:solidFill>
                <a:ea typeface="Black Han Sans" pitchFamily="2" charset="-127"/>
              </a:rPr>
              <a:t>게임 기록 출력</a:t>
            </a:r>
            <a:endParaRPr lang="ko-KR" altLang="en-US" sz="5400" dirty="0">
              <a:solidFill>
                <a:schemeClr val="bg1"/>
              </a:solidFill>
              <a:ea typeface="Black Han Sans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5" y="979670"/>
            <a:ext cx="9144000" cy="41378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763688" y="3651870"/>
            <a:ext cx="2880320" cy="50405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08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2195736" y="24692"/>
            <a:ext cx="1224136" cy="1200523"/>
          </a:xfrm>
          <a:prstGeom prst="rect">
            <a:avLst/>
          </a:prstGeom>
          <a:solidFill>
            <a:srgbClr val="00B0F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827584" y="101732"/>
            <a:ext cx="7282795" cy="4521522"/>
            <a:chOff x="827584" y="101732"/>
            <a:chExt cx="7282795" cy="4521522"/>
          </a:xfrm>
        </p:grpSpPr>
        <p:grpSp>
          <p:nvGrpSpPr>
            <p:cNvPr id="40" name="그룹 39"/>
            <p:cNvGrpSpPr/>
            <p:nvPr/>
          </p:nvGrpSpPr>
          <p:grpSpPr>
            <a:xfrm>
              <a:off x="1184926" y="1579809"/>
              <a:ext cx="6925453" cy="1611885"/>
              <a:chOff x="1184926" y="1579809"/>
              <a:chExt cx="6925453" cy="1611885"/>
            </a:xfrm>
            <a:solidFill>
              <a:srgbClr val="5BD4FF"/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1184926" y="1579809"/>
                <a:ext cx="1728192" cy="1598655"/>
              </a:xfrm>
              <a:prstGeom prst="rect">
                <a:avLst/>
              </a:prstGeom>
              <a:grp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2916763" y="1579809"/>
                <a:ext cx="1728192" cy="1598655"/>
              </a:xfrm>
              <a:prstGeom prst="rect">
                <a:avLst/>
              </a:prstGeom>
              <a:grp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4653995" y="1586452"/>
                <a:ext cx="1728192" cy="1598655"/>
              </a:xfrm>
              <a:prstGeom prst="rect">
                <a:avLst/>
              </a:prstGeom>
              <a:grp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6382187" y="1593039"/>
                <a:ext cx="1728192" cy="1598655"/>
              </a:xfrm>
              <a:prstGeom prst="rect">
                <a:avLst/>
              </a:prstGeom>
              <a:grp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561670" y="1902174"/>
                <a:ext cx="1008112" cy="101566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6000" b="1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276803" y="1902173"/>
                <a:ext cx="1008112" cy="98038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b="1" dirty="0" smtClean="0"/>
                  <a:t>1</a:t>
                </a:r>
                <a:endParaRPr lang="ko-KR" altLang="en-US" sz="6000" b="1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014035" y="1941696"/>
                <a:ext cx="1008112" cy="89125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400" b="1" dirty="0" smtClean="0"/>
                  <a:t>12</a:t>
                </a:r>
                <a:endParaRPr lang="ko-KR" altLang="en-US" sz="5400" b="1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742227" y="1941696"/>
                <a:ext cx="1008112" cy="89125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400" b="1" dirty="0" smtClean="0"/>
                  <a:t>35</a:t>
                </a:r>
                <a:endParaRPr lang="ko-KR" altLang="en-US" sz="5400" b="1" dirty="0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1331640" y="3607591"/>
              <a:ext cx="1240840" cy="1015663"/>
              <a:chOff x="1331640" y="3535583"/>
              <a:chExt cx="1240840" cy="1015663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1445306" y="3535583"/>
                <a:ext cx="100811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b="1" dirty="0" smtClean="0"/>
                  <a:t>0</a:t>
                </a:r>
                <a:endParaRPr lang="ko-KR" altLang="en-US" sz="6000" b="1" dirty="0"/>
              </a:p>
            </p:txBody>
          </p:sp>
          <p:sp>
            <p:nvSpPr>
              <p:cNvPr id="26" name="양쪽 대괄호 25"/>
              <p:cNvSpPr/>
              <p:nvPr/>
            </p:nvSpPr>
            <p:spPr>
              <a:xfrm>
                <a:off x="1331640" y="3651870"/>
                <a:ext cx="1240840" cy="864096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3160439" y="3572311"/>
              <a:ext cx="1240840" cy="1015663"/>
              <a:chOff x="1331640" y="3535583"/>
              <a:chExt cx="1240840" cy="1015663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1445306" y="3535583"/>
                <a:ext cx="100811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b="1" dirty="0"/>
                  <a:t>1</a:t>
                </a:r>
                <a:endParaRPr lang="ko-KR" altLang="en-US" sz="6000" b="1" dirty="0"/>
              </a:p>
            </p:txBody>
          </p:sp>
          <p:sp>
            <p:nvSpPr>
              <p:cNvPr id="43" name="양쪽 대괄호 42"/>
              <p:cNvSpPr/>
              <p:nvPr/>
            </p:nvSpPr>
            <p:spPr>
              <a:xfrm>
                <a:off x="1331640" y="3651870"/>
                <a:ext cx="1240840" cy="864096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4897671" y="3572311"/>
              <a:ext cx="1240840" cy="1015663"/>
              <a:chOff x="1331640" y="3535583"/>
              <a:chExt cx="1240840" cy="1015663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445306" y="3535583"/>
                <a:ext cx="100811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b="1" dirty="0"/>
                  <a:t>2</a:t>
                </a:r>
                <a:endParaRPr lang="ko-KR" altLang="en-US" sz="6000" b="1" dirty="0"/>
              </a:p>
            </p:txBody>
          </p:sp>
          <p:sp>
            <p:nvSpPr>
              <p:cNvPr id="46" name="양쪽 대괄호 45"/>
              <p:cNvSpPr/>
              <p:nvPr/>
            </p:nvSpPr>
            <p:spPr>
              <a:xfrm>
                <a:off x="1331640" y="3651870"/>
                <a:ext cx="1240840" cy="864096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6625863" y="3579862"/>
              <a:ext cx="1240840" cy="1015663"/>
              <a:chOff x="1331640" y="3535583"/>
              <a:chExt cx="1240840" cy="1015663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1445306" y="3535583"/>
                <a:ext cx="100811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b="1" dirty="0"/>
                  <a:t>3</a:t>
                </a:r>
                <a:endParaRPr lang="ko-KR" altLang="en-US" sz="6000" b="1" dirty="0"/>
              </a:p>
            </p:txBody>
          </p:sp>
          <p:sp>
            <p:nvSpPr>
              <p:cNvPr id="49" name="양쪽 대괄호 48"/>
              <p:cNvSpPr/>
              <p:nvPr/>
            </p:nvSpPr>
            <p:spPr>
              <a:xfrm>
                <a:off x="1331640" y="3651870"/>
                <a:ext cx="1240840" cy="864096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2303306" y="117121"/>
              <a:ext cx="1008112" cy="101566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b="1" dirty="0" smtClean="0"/>
                <a:t>3</a:t>
              </a:r>
              <a:endParaRPr lang="ko-KR" altLang="en-US" sz="6000" b="1" dirty="0"/>
            </a:p>
          </p:txBody>
        </p:sp>
        <p:sp>
          <p:nvSpPr>
            <p:cNvPr id="52" name="굽은 화살표 51"/>
            <p:cNvSpPr/>
            <p:nvPr/>
          </p:nvSpPr>
          <p:spPr>
            <a:xfrm>
              <a:off x="1259632" y="624952"/>
              <a:ext cx="864096" cy="866678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굽은 화살표 52"/>
            <p:cNvSpPr/>
            <p:nvPr/>
          </p:nvSpPr>
          <p:spPr>
            <a:xfrm rot="5400000">
              <a:off x="3464795" y="659666"/>
              <a:ext cx="936104" cy="866677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U자형 화살표 53"/>
            <p:cNvSpPr/>
            <p:nvPr/>
          </p:nvSpPr>
          <p:spPr>
            <a:xfrm rot="10800000">
              <a:off x="2178491" y="3195757"/>
              <a:ext cx="1138122" cy="864096"/>
            </a:xfrm>
            <a:prstGeom prst="utur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27584" y="101732"/>
              <a:ext cx="143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/>
                <a:t>Temp</a:t>
              </a:r>
              <a:endParaRPr lang="ko-KR" altLang="en-US" sz="2800" b="1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230693" y="1594205"/>
              <a:ext cx="46098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i</a:t>
              </a:r>
              <a:endParaRPr lang="ko-KR" altLang="en-US" sz="44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968228" y="1624982"/>
              <a:ext cx="4963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 smtClean="0"/>
                <a:t>j</a:t>
              </a:r>
              <a:endParaRPr lang="ko-KR" altLang="en-US" sz="4000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4572000" y="101732"/>
            <a:ext cx="4176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/>
              <a:t>선택정렬 알고리즘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41414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black string ligh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9846"/>
            <a:ext cx="9143999" cy="507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0" y="0"/>
            <a:ext cx="9143998" cy="5117470"/>
          </a:xfrm>
          <a:prstGeom prst="rect">
            <a:avLst/>
          </a:prstGeom>
          <a:solidFill>
            <a:schemeClr val="dk1">
              <a:alpha val="24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16" tIns="45708" rIns="91416" bIns="45708" spcCol="0"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70520" y="56340"/>
            <a:ext cx="71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smtClean="0">
                <a:solidFill>
                  <a:schemeClr val="bg1"/>
                </a:solidFill>
                <a:ea typeface="Black Han Sans" pitchFamily="2" charset="-127"/>
              </a:rPr>
              <a:t>게임 기록 출력</a:t>
            </a:r>
            <a:endParaRPr lang="ko-KR" altLang="en-US" sz="5400" dirty="0">
              <a:solidFill>
                <a:schemeClr val="bg1"/>
              </a:solidFill>
              <a:ea typeface="Black Han Sans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5" y="979670"/>
            <a:ext cx="9144000" cy="41378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763688" y="4116170"/>
            <a:ext cx="3528392" cy="50405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49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2195736" y="24692"/>
            <a:ext cx="1224136" cy="1200523"/>
          </a:xfrm>
          <a:prstGeom prst="rect">
            <a:avLst/>
          </a:prstGeom>
          <a:solidFill>
            <a:srgbClr val="00B0F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827584" y="101732"/>
            <a:ext cx="7282795" cy="4521522"/>
            <a:chOff x="827584" y="101732"/>
            <a:chExt cx="7282795" cy="4521522"/>
          </a:xfrm>
        </p:grpSpPr>
        <p:grpSp>
          <p:nvGrpSpPr>
            <p:cNvPr id="40" name="그룹 39"/>
            <p:cNvGrpSpPr/>
            <p:nvPr/>
          </p:nvGrpSpPr>
          <p:grpSpPr>
            <a:xfrm>
              <a:off x="1184926" y="1579809"/>
              <a:ext cx="6925453" cy="1611885"/>
              <a:chOff x="1184926" y="1579809"/>
              <a:chExt cx="6925453" cy="1611885"/>
            </a:xfrm>
            <a:solidFill>
              <a:srgbClr val="5BD4FF"/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1184926" y="1579809"/>
                <a:ext cx="1728192" cy="1598655"/>
              </a:xfrm>
              <a:prstGeom prst="rect">
                <a:avLst/>
              </a:prstGeom>
              <a:grp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2916763" y="1579809"/>
                <a:ext cx="1728192" cy="1598655"/>
              </a:xfrm>
              <a:prstGeom prst="rect">
                <a:avLst/>
              </a:prstGeom>
              <a:grp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4653995" y="1586452"/>
                <a:ext cx="1728192" cy="1598655"/>
              </a:xfrm>
              <a:prstGeom prst="rect">
                <a:avLst/>
              </a:prstGeom>
              <a:grp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6382187" y="1593039"/>
                <a:ext cx="1728192" cy="1598655"/>
              </a:xfrm>
              <a:prstGeom prst="rect">
                <a:avLst/>
              </a:prstGeom>
              <a:grp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561670" y="1902174"/>
                <a:ext cx="1008112" cy="101566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b="1" dirty="0" smtClean="0"/>
                  <a:t>1</a:t>
                </a:r>
                <a:endParaRPr lang="ko-KR" altLang="en-US" sz="6000" b="1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276803" y="1902173"/>
                <a:ext cx="1008112" cy="101566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6000" b="1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014035" y="1941696"/>
                <a:ext cx="1008112" cy="89125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400" b="1" dirty="0" smtClean="0"/>
                  <a:t>12</a:t>
                </a:r>
                <a:endParaRPr lang="ko-KR" altLang="en-US" sz="5400" b="1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742227" y="1941696"/>
                <a:ext cx="1008112" cy="89125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400" b="1" dirty="0" smtClean="0"/>
                  <a:t>35</a:t>
                </a:r>
                <a:endParaRPr lang="ko-KR" altLang="en-US" sz="5400" b="1" dirty="0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1331640" y="3607591"/>
              <a:ext cx="1240840" cy="1015663"/>
              <a:chOff x="1331640" y="3535583"/>
              <a:chExt cx="1240840" cy="1015663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1445306" y="3535583"/>
                <a:ext cx="100811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b="1" dirty="0" smtClean="0"/>
                  <a:t>0</a:t>
                </a:r>
                <a:endParaRPr lang="ko-KR" altLang="en-US" sz="6000" b="1" dirty="0"/>
              </a:p>
            </p:txBody>
          </p:sp>
          <p:sp>
            <p:nvSpPr>
              <p:cNvPr id="26" name="양쪽 대괄호 25"/>
              <p:cNvSpPr/>
              <p:nvPr/>
            </p:nvSpPr>
            <p:spPr>
              <a:xfrm>
                <a:off x="1331640" y="3651870"/>
                <a:ext cx="1240840" cy="864096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3160439" y="3572311"/>
              <a:ext cx="1240840" cy="1015663"/>
              <a:chOff x="1331640" y="3535583"/>
              <a:chExt cx="1240840" cy="1015663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1445306" y="3535583"/>
                <a:ext cx="100811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b="1" dirty="0"/>
                  <a:t>1</a:t>
                </a:r>
                <a:endParaRPr lang="ko-KR" altLang="en-US" sz="6000" b="1" dirty="0"/>
              </a:p>
            </p:txBody>
          </p:sp>
          <p:sp>
            <p:nvSpPr>
              <p:cNvPr id="43" name="양쪽 대괄호 42"/>
              <p:cNvSpPr/>
              <p:nvPr/>
            </p:nvSpPr>
            <p:spPr>
              <a:xfrm>
                <a:off x="1331640" y="3651870"/>
                <a:ext cx="1240840" cy="864096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4897671" y="3572311"/>
              <a:ext cx="1240840" cy="1015663"/>
              <a:chOff x="1331640" y="3535583"/>
              <a:chExt cx="1240840" cy="1015663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445306" y="3535583"/>
                <a:ext cx="100811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b="1" dirty="0"/>
                  <a:t>2</a:t>
                </a:r>
                <a:endParaRPr lang="ko-KR" altLang="en-US" sz="6000" b="1" dirty="0"/>
              </a:p>
            </p:txBody>
          </p:sp>
          <p:sp>
            <p:nvSpPr>
              <p:cNvPr id="46" name="양쪽 대괄호 45"/>
              <p:cNvSpPr/>
              <p:nvPr/>
            </p:nvSpPr>
            <p:spPr>
              <a:xfrm>
                <a:off x="1331640" y="3651870"/>
                <a:ext cx="1240840" cy="864096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6625863" y="3579862"/>
              <a:ext cx="1240840" cy="1015663"/>
              <a:chOff x="1331640" y="3535583"/>
              <a:chExt cx="1240840" cy="1015663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1445306" y="3535583"/>
                <a:ext cx="100811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b="1" dirty="0"/>
                  <a:t>3</a:t>
                </a:r>
                <a:endParaRPr lang="ko-KR" altLang="en-US" sz="6000" b="1" dirty="0"/>
              </a:p>
            </p:txBody>
          </p:sp>
          <p:sp>
            <p:nvSpPr>
              <p:cNvPr id="49" name="양쪽 대괄호 48"/>
              <p:cNvSpPr/>
              <p:nvPr/>
            </p:nvSpPr>
            <p:spPr>
              <a:xfrm>
                <a:off x="1331640" y="3651870"/>
                <a:ext cx="1240840" cy="864096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2303306" y="117121"/>
              <a:ext cx="1008112" cy="101566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b="1" dirty="0" smtClean="0"/>
                <a:t>3</a:t>
              </a:r>
              <a:endParaRPr lang="ko-KR" altLang="en-US" sz="6000" b="1" dirty="0"/>
            </a:p>
          </p:txBody>
        </p:sp>
        <p:sp>
          <p:nvSpPr>
            <p:cNvPr id="52" name="굽은 화살표 51"/>
            <p:cNvSpPr/>
            <p:nvPr/>
          </p:nvSpPr>
          <p:spPr>
            <a:xfrm>
              <a:off x="1259632" y="624952"/>
              <a:ext cx="864096" cy="866678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굽은 화살표 52"/>
            <p:cNvSpPr/>
            <p:nvPr/>
          </p:nvSpPr>
          <p:spPr>
            <a:xfrm rot="5400000">
              <a:off x="3464795" y="659666"/>
              <a:ext cx="936104" cy="866677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U자형 화살표 53"/>
            <p:cNvSpPr/>
            <p:nvPr/>
          </p:nvSpPr>
          <p:spPr>
            <a:xfrm rot="10800000">
              <a:off x="2178491" y="3195757"/>
              <a:ext cx="1138122" cy="864096"/>
            </a:xfrm>
            <a:prstGeom prst="utur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27584" y="101732"/>
              <a:ext cx="143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/>
                <a:t>Temp</a:t>
              </a:r>
              <a:endParaRPr lang="ko-KR" altLang="en-US" sz="2800" b="1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230693" y="1594205"/>
              <a:ext cx="46098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i</a:t>
              </a:r>
              <a:endParaRPr lang="ko-KR" altLang="en-US" sz="44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968228" y="1624982"/>
              <a:ext cx="4963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 smtClean="0"/>
                <a:t>j</a:t>
              </a:r>
              <a:endParaRPr lang="ko-KR" altLang="en-US" sz="4000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4572000" y="101732"/>
            <a:ext cx="4176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/>
              <a:t>선택정렬 알고리즘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02109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1004</TotalTime>
  <Words>138</Words>
  <Application>Microsoft Office PowerPoint</Application>
  <PresentationFormat>화면 슬라이드 쇼(16:9)</PresentationFormat>
  <Paragraphs>107</Paragraphs>
  <Slides>17</Slides>
  <Notes>16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박성수</dc:creator>
  <cp:lastModifiedBy>Admin</cp:lastModifiedBy>
  <cp:revision>43</cp:revision>
  <dcterms:created xsi:type="dcterms:W3CDTF">2020-06-21T11:08:33Z</dcterms:created>
  <dcterms:modified xsi:type="dcterms:W3CDTF">2020-06-23T23:44:53Z</dcterms:modified>
</cp:coreProperties>
</file>