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3" r:id="rId5"/>
    <p:sldId id="265" r:id="rId6"/>
    <p:sldId id="268" r:id="rId7"/>
    <p:sldId id="267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533E"/>
    <a:srgbClr val="48BCBC"/>
    <a:srgbClr val="C3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C230-72E9-4C74-9DF4-720FC55DA7FD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57C3-FB9A-46C2-964E-84312E522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393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C230-72E9-4C74-9DF4-720FC55DA7FD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57C3-FB9A-46C2-964E-84312E522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80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C230-72E9-4C74-9DF4-720FC55DA7FD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57C3-FB9A-46C2-964E-84312E522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62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C230-72E9-4C74-9DF4-720FC55DA7FD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57C3-FB9A-46C2-964E-84312E522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52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C230-72E9-4C74-9DF4-720FC55DA7FD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57C3-FB9A-46C2-964E-84312E522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735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C230-72E9-4C74-9DF4-720FC55DA7FD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57C3-FB9A-46C2-964E-84312E522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8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C230-72E9-4C74-9DF4-720FC55DA7FD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57C3-FB9A-46C2-964E-84312E522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99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C230-72E9-4C74-9DF4-720FC55DA7FD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57C3-FB9A-46C2-964E-84312E522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84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C230-72E9-4C74-9DF4-720FC55DA7FD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57C3-FB9A-46C2-964E-84312E522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07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C230-72E9-4C74-9DF4-720FC55DA7FD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57C3-FB9A-46C2-964E-84312E522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22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C230-72E9-4C74-9DF4-720FC55DA7FD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57C3-FB9A-46C2-964E-84312E522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57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BC230-72E9-4C74-9DF4-720FC55DA7FD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857C3-FB9A-46C2-964E-84312E522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95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85977" y="1078302"/>
            <a:ext cx="9144000" cy="1211262"/>
          </a:xfrm>
        </p:spPr>
        <p:txBody>
          <a:bodyPr/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배달의 민족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792995" y="5503653"/>
            <a:ext cx="4280449" cy="457200"/>
          </a:xfrm>
        </p:spPr>
        <p:txBody>
          <a:bodyPr>
            <a:normAutofit/>
          </a:bodyPr>
          <a:lstStyle/>
          <a:p>
            <a:r>
              <a:rPr lang="ko-KR" altLang="en-US" sz="1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안종혁</a:t>
            </a:r>
            <a:r>
              <a:rPr lang="en-US" altLang="ko-KR" sz="1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</a:t>
            </a:r>
            <a:r>
              <a:rPr lang="ko-KR" altLang="en-US" sz="18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정푸른</a:t>
            </a:r>
            <a:r>
              <a:rPr lang="ko-KR" altLang="en-US" sz="1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박종섭 </a:t>
            </a:r>
            <a:endParaRPr lang="ko-KR" altLang="en-US" sz="1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28" name="Picture 4" descr="요즘엔 외식보다 배식…배달의민족 月사용자 1천만명 돌파 | 한경닷컴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89" b="100000" l="1500" r="95750">
                        <a14:foregroundMark x1="9250" y1="85977" x2="9250" y2="85977"/>
                        <a14:foregroundMark x1="72500" y1="86667" x2="72500" y2="86667"/>
                        <a14:foregroundMark x1="58250" y1="34253" x2="58250" y2="34253"/>
                        <a14:foregroundMark x1="45750" y1="31494" x2="48750" y2="34943"/>
                        <a14:foregroundMark x1="33750" y1="32644" x2="34000" y2="42299"/>
                        <a14:foregroundMark x1="36750" y1="33793" x2="43250" y2="34713"/>
                        <a14:foregroundMark x1="35000" y1="31724" x2="57500" y2="30115"/>
                        <a14:foregroundMark x1="36250" y1="53103" x2="41500" y2="54253"/>
                        <a14:foregroundMark x1="39750" y1="56322" x2="44000" y2="56322"/>
                        <a14:foregroundMark x1="35250" y1="55402" x2="35250" y2="55402"/>
                        <a14:foregroundMark x1="39750" y1="63908" x2="36500" y2="69425"/>
                        <a14:foregroundMark x1="41000" y1="62759" x2="35500" y2="73563"/>
                        <a14:foregroundMark x1="37500" y1="60460" x2="45750" y2="62299"/>
                        <a14:foregroundMark x1="34000" y1="71724" x2="37500" y2="783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994" y="2543515"/>
            <a:ext cx="2721965" cy="296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39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62051" y="402027"/>
            <a:ext cx="6024474" cy="798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클래스 다이어그램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2029918-A691-45EA-B00D-625A3F452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5" y="1939201"/>
            <a:ext cx="11711709" cy="3447803"/>
          </a:xfrm>
          <a:prstGeom prst="rect">
            <a:avLst/>
          </a:prstGeom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026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32505373-2EF6-4422-8C85-BEB3598DD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4" y="1064174"/>
            <a:ext cx="3305175" cy="57816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ED1F9BF-9C02-4F6E-BB22-29E4648372B4}"/>
              </a:ext>
            </a:extLst>
          </p:cNvPr>
          <p:cNvSpPr txBox="1"/>
          <p:nvPr/>
        </p:nvSpPr>
        <p:spPr>
          <a:xfrm>
            <a:off x="1501460" y="511728"/>
            <a:ext cx="1155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Store.cpp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F69F6C8-27F3-4C61-856A-ACE5223F60F3}"/>
              </a:ext>
            </a:extLst>
          </p:cNvPr>
          <p:cNvSpPr txBox="1"/>
          <p:nvPr/>
        </p:nvSpPr>
        <p:spPr>
          <a:xfrm>
            <a:off x="2942096" y="3784537"/>
            <a:ext cx="1583832" cy="307777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Store name </a:t>
            </a:r>
            <a:r>
              <a:rPr lang="ko-KR" altLang="en-US" sz="1400" b="1" dirty="0"/>
              <a:t>출력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18F045C-75CC-4E83-AAF7-F697A4C3FB5F}"/>
              </a:ext>
            </a:extLst>
          </p:cNvPr>
          <p:cNvSpPr txBox="1"/>
          <p:nvPr/>
        </p:nvSpPr>
        <p:spPr>
          <a:xfrm>
            <a:off x="2917756" y="4064575"/>
            <a:ext cx="2167581" cy="307777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무슨 종류 가게인지 출력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DDC88A9-2EF1-419E-8F86-DC49773C9BBE}"/>
              </a:ext>
            </a:extLst>
          </p:cNvPr>
          <p:cNvSpPr txBox="1"/>
          <p:nvPr/>
        </p:nvSpPr>
        <p:spPr>
          <a:xfrm>
            <a:off x="3031102" y="4877225"/>
            <a:ext cx="1144865" cy="307777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메뉴판</a:t>
            </a:r>
            <a:r>
              <a:rPr lang="ko-KR" altLang="en-US" sz="1400" b="1" dirty="0"/>
              <a:t> 출력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4FD8E47-F28B-454C-8A9F-5BAB34CDAB29}"/>
              </a:ext>
            </a:extLst>
          </p:cNvPr>
          <p:cNvSpPr txBox="1"/>
          <p:nvPr/>
        </p:nvSpPr>
        <p:spPr>
          <a:xfrm>
            <a:off x="3031102" y="5175174"/>
            <a:ext cx="965329" cy="307777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메뉴 선택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233F593-7260-4828-9CF2-D37AA5C94BD1}"/>
              </a:ext>
            </a:extLst>
          </p:cNvPr>
          <p:cNvSpPr txBox="1"/>
          <p:nvPr/>
        </p:nvSpPr>
        <p:spPr>
          <a:xfrm>
            <a:off x="3055048" y="5558673"/>
            <a:ext cx="965329" cy="307777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b="1"/>
              <a:t>주소 확인</a:t>
            </a:r>
            <a:endParaRPr lang="ko-KR" altLang="en-US" sz="14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DBE2AD74-95A8-4804-967B-7206DC46E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873" y="402027"/>
            <a:ext cx="4800600" cy="44100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0AD27BA-E49A-4123-A4FB-47E6E917F3A6}"/>
              </a:ext>
            </a:extLst>
          </p:cNvPr>
          <p:cNvSpPr txBox="1"/>
          <p:nvPr/>
        </p:nvSpPr>
        <p:spPr>
          <a:xfrm>
            <a:off x="6096000" y="5066230"/>
            <a:ext cx="5852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Store</a:t>
            </a:r>
            <a:r>
              <a:rPr lang="ko-KR" altLang="en-US" dirty="0"/>
              <a:t>의 </a:t>
            </a:r>
            <a:r>
              <a:rPr lang="en-US" altLang="ko-KR" dirty="0"/>
              <a:t>menu</a:t>
            </a:r>
            <a:r>
              <a:rPr lang="ko-KR" altLang="en-US" dirty="0"/>
              <a:t>구조체를 재정의해 메뉴를 지정해준 후</a:t>
            </a:r>
            <a:endParaRPr lang="en-US" altLang="ko-KR" dirty="0"/>
          </a:p>
          <a:p>
            <a:r>
              <a:rPr lang="en-US" altLang="ko-KR" dirty="0"/>
              <a:t>Delivery</a:t>
            </a:r>
            <a:r>
              <a:rPr lang="ko-KR" altLang="en-US" dirty="0"/>
              <a:t>등 </a:t>
            </a:r>
            <a:r>
              <a:rPr lang="ko-KR" altLang="en-US" dirty="0" smtClean="0"/>
              <a:t>가게 별 </a:t>
            </a:r>
            <a:r>
              <a:rPr lang="ko-KR" altLang="en-US" dirty="0"/>
              <a:t>다른 기능 </a:t>
            </a:r>
            <a:r>
              <a:rPr lang="en-US" altLang="ko-KR" dirty="0"/>
              <a:t>virtual</a:t>
            </a:r>
            <a:r>
              <a:rPr lang="ko-KR" altLang="en-US" dirty="0"/>
              <a:t>함수를 재정의 함</a:t>
            </a:r>
            <a:endParaRPr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0070C6E9-1770-4DA0-961B-20DFDCE95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756" y="566380"/>
            <a:ext cx="3845519" cy="26227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368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F834A2E3-8F7A-4D23-95F2-9544861E8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62" y="1738169"/>
            <a:ext cx="3737274" cy="3381662"/>
          </a:xfrm>
          <a:prstGeom prst="rect">
            <a:avLst/>
          </a:prstGeom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F7A5C03-A975-48A2-A3BC-6D92FCC5E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982" y="1641182"/>
            <a:ext cx="2743200" cy="15621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83742110-F26B-4D17-BFE3-02B144B92DCD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3592945" y="2422232"/>
            <a:ext cx="1584037" cy="71769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D98999E-268C-41E9-B358-AC143E9343CF}"/>
              </a:ext>
            </a:extLst>
          </p:cNvPr>
          <p:cNvSpPr txBox="1"/>
          <p:nvPr/>
        </p:nvSpPr>
        <p:spPr>
          <a:xfrm>
            <a:off x="8113001" y="1837456"/>
            <a:ext cx="282737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기본 틀 </a:t>
            </a:r>
            <a:r>
              <a:rPr lang="en-US" altLang="ko-KR" sz="1400" dirty="0"/>
              <a:t>Store </a:t>
            </a:r>
            <a:r>
              <a:rPr lang="ko-KR" altLang="en-US" sz="1400" dirty="0"/>
              <a:t>클래스를 상속받는</a:t>
            </a:r>
            <a:endParaRPr lang="en-US" altLang="ko-KR" sz="1400" dirty="0"/>
          </a:p>
          <a:p>
            <a:r>
              <a:rPr lang="en-US" altLang="ko-KR" sz="1400" dirty="0"/>
              <a:t>Chicken </a:t>
            </a:r>
            <a:r>
              <a:rPr lang="ko-KR" altLang="en-US" sz="1400" dirty="0"/>
              <a:t>클래스를 생성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치킨의 순살 선택이나</a:t>
            </a:r>
            <a:endParaRPr lang="en-US" altLang="ko-KR" sz="1400" dirty="0"/>
          </a:p>
          <a:p>
            <a:r>
              <a:rPr lang="ko-KR" altLang="en-US" sz="1400" dirty="0"/>
              <a:t>중국집 곱빼기 등 함수 생성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ED83F65E-FD2B-4644-AF4C-87AEE315D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6982" y="3429284"/>
            <a:ext cx="2524125" cy="17526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B0A48045-3F28-478C-8444-CFE21D509D7A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375727" y="4305584"/>
            <a:ext cx="801255" cy="14634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CA5BC51-D470-493F-AA6F-27A7C1DE15FC}"/>
              </a:ext>
            </a:extLst>
          </p:cNvPr>
          <p:cNvSpPr txBox="1"/>
          <p:nvPr/>
        </p:nvSpPr>
        <p:spPr>
          <a:xfrm>
            <a:off x="8113001" y="4009423"/>
            <a:ext cx="26436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치킨 클래스를 상속 받는 </a:t>
            </a:r>
            <a:endParaRPr lang="en-US" altLang="ko-KR" sz="1400" dirty="0"/>
          </a:p>
          <a:p>
            <a:r>
              <a:rPr lang="ko-KR" altLang="en-US" sz="1400" dirty="0"/>
              <a:t>치킨집들 여러가지로 생성해도</a:t>
            </a:r>
            <a:endParaRPr lang="en-US" altLang="ko-KR" sz="1400" dirty="0"/>
          </a:p>
          <a:p>
            <a:r>
              <a:rPr lang="ko-KR" altLang="en-US" sz="1400" dirty="0"/>
              <a:t>순살 선택 기능 재활용 가능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9D2697D7-410C-4A28-9D4A-CC637748EE77}"/>
              </a:ext>
            </a:extLst>
          </p:cNvPr>
          <p:cNvCxnSpPr/>
          <p:nvPr/>
        </p:nvCxnSpPr>
        <p:spPr>
          <a:xfrm flipV="1">
            <a:off x="3371273" y="914400"/>
            <a:ext cx="1805709" cy="102523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F46AFBB-1B4B-4D23-86BE-ED968730D7F1}"/>
              </a:ext>
            </a:extLst>
          </p:cNvPr>
          <p:cNvSpPr txBox="1"/>
          <p:nvPr/>
        </p:nvSpPr>
        <p:spPr>
          <a:xfrm>
            <a:off x="5277504" y="462572"/>
            <a:ext cx="2885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기본적인 배달식당의 틀을 가지는</a:t>
            </a:r>
            <a:endParaRPr lang="en-US" altLang="ko-KR" sz="1400" dirty="0"/>
          </a:p>
          <a:p>
            <a:r>
              <a:rPr lang="en-US" altLang="ko-KR" sz="1400" dirty="0"/>
              <a:t>Store </a:t>
            </a:r>
            <a:r>
              <a:rPr lang="ko-KR" altLang="en-US" sz="1400" dirty="0"/>
              <a:t>클래스 생성</a:t>
            </a:r>
            <a:endParaRPr lang="en-US" altLang="ko-KR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4DE186E-EDE3-4A47-B3FC-8263B0ED78DB}"/>
              </a:ext>
            </a:extLst>
          </p:cNvPr>
          <p:cNvSpPr txBox="1"/>
          <p:nvPr/>
        </p:nvSpPr>
        <p:spPr>
          <a:xfrm>
            <a:off x="1655778" y="5672965"/>
            <a:ext cx="8880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식당 종류별 관리를 하고 </a:t>
            </a:r>
            <a:r>
              <a:rPr lang="ko-KR" altLang="en-US" dirty="0" smtClean="0"/>
              <a:t>순살 유무 </a:t>
            </a:r>
            <a:r>
              <a:rPr lang="ko-KR" altLang="en-US" dirty="0"/>
              <a:t>등의 기능을 재사용 하기위해</a:t>
            </a:r>
            <a:endParaRPr lang="en-US" altLang="ko-KR" dirty="0"/>
          </a:p>
          <a:p>
            <a:pPr algn="ctr"/>
            <a:r>
              <a:rPr lang="en-US" altLang="ko-KR" dirty="0"/>
              <a:t>Store</a:t>
            </a:r>
            <a:r>
              <a:rPr lang="ko-KR" altLang="en-US" dirty="0"/>
              <a:t>클래스를 </a:t>
            </a:r>
            <a:r>
              <a:rPr lang="en-US" altLang="ko-KR" dirty="0"/>
              <a:t>Chicken</a:t>
            </a:r>
            <a:r>
              <a:rPr lang="ko-KR" altLang="en-US" dirty="0"/>
              <a:t>클래스가 상속받고 그 클래스를 상속받는 </a:t>
            </a:r>
            <a:r>
              <a:rPr lang="ko-KR" altLang="en-US" dirty="0" err="1"/>
              <a:t>치킨집</a:t>
            </a:r>
            <a:r>
              <a:rPr lang="ko-KR" altLang="en-US" dirty="0"/>
              <a:t> 식으로 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22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B9C05C5-218F-4FEA-9430-5C5DDB501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22" y="3475960"/>
            <a:ext cx="3801528" cy="2712648"/>
          </a:xfrm>
          <a:prstGeom prst="rect">
            <a:avLst/>
          </a:prstGeom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E3156C0-35B5-431F-9A6F-27852A508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971" y="3488696"/>
            <a:ext cx="3776057" cy="2687176"/>
          </a:xfrm>
          <a:prstGeom prst="rect">
            <a:avLst/>
          </a:prstGeom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B2D5CB38-1105-4F12-B2E5-3D4AAEA12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449" y="3481275"/>
            <a:ext cx="3839734" cy="2706280"/>
          </a:xfrm>
          <a:prstGeom prst="rect">
            <a:avLst/>
          </a:prstGeom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55E50E28-B0FD-4919-842E-7A6D01F039B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935550" y="4832284"/>
            <a:ext cx="272421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733F615B-28BB-4262-9094-6212432D77B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7984028" y="4832284"/>
            <a:ext cx="272421" cy="213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5F75325E-7C87-4184-B146-33BFA9DB26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294" y="1171981"/>
            <a:ext cx="2009775" cy="12001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27E5A06A-37AF-4BED-8581-B3909E076A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5950" y="825742"/>
            <a:ext cx="6238875" cy="1895475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9D9F0E2C-FE19-46D9-A8F0-A3536A8BA719}"/>
              </a:ext>
            </a:extLst>
          </p:cNvPr>
          <p:cNvCxnSpPr>
            <a:stCxn id="23" idx="1"/>
            <a:endCxn id="22" idx="3"/>
          </p:cNvCxnSpPr>
          <p:nvPr/>
        </p:nvCxnSpPr>
        <p:spPr>
          <a:xfrm flipH="1" flipV="1">
            <a:off x="3083069" y="1772056"/>
            <a:ext cx="382881" cy="14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42C1E4F-BE56-4248-A7A4-1B55EAF1D733}"/>
              </a:ext>
            </a:extLst>
          </p:cNvPr>
          <p:cNvSpPr txBox="1"/>
          <p:nvPr/>
        </p:nvSpPr>
        <p:spPr>
          <a:xfrm>
            <a:off x="1215797" y="374988"/>
            <a:ext cx="1724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Store</a:t>
            </a:r>
            <a:r>
              <a:rPr lang="ko-KR" altLang="en-US" dirty="0"/>
              <a:t> 클래스의</a:t>
            </a:r>
            <a:endParaRPr lang="en-US" altLang="ko-KR" dirty="0"/>
          </a:p>
          <a:p>
            <a:r>
              <a:rPr lang="en-US" altLang="ko-KR" dirty="0"/>
              <a:t>Menu </a:t>
            </a:r>
            <a:r>
              <a:rPr lang="ko-KR" altLang="en-US" dirty="0"/>
              <a:t>구조체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1DB3C3C-D619-454F-A61F-1373EEEB0050}"/>
              </a:ext>
            </a:extLst>
          </p:cNvPr>
          <p:cNvSpPr txBox="1"/>
          <p:nvPr/>
        </p:nvSpPr>
        <p:spPr>
          <a:xfrm>
            <a:off x="6096000" y="698153"/>
            <a:ext cx="3610284" cy="369332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메뉴 </a:t>
            </a:r>
            <a:r>
              <a:rPr lang="ko-KR" altLang="en-US" dirty="0" err="1"/>
              <a:t>선택시</a:t>
            </a:r>
            <a:r>
              <a:rPr lang="ko-KR" altLang="en-US" dirty="0"/>
              <a:t> </a:t>
            </a:r>
            <a:r>
              <a:rPr lang="en-US" altLang="ko-KR" dirty="0" err="1"/>
              <a:t>numOfFood</a:t>
            </a:r>
            <a:r>
              <a:rPr lang="ko-KR" altLang="en-US" dirty="0"/>
              <a:t>를 증가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4EE010E3-2C23-497A-A4F5-6687C77EEC1E}"/>
              </a:ext>
            </a:extLst>
          </p:cNvPr>
          <p:cNvSpPr txBox="1"/>
          <p:nvPr/>
        </p:nvSpPr>
        <p:spPr>
          <a:xfrm>
            <a:off x="5732439" y="2568010"/>
            <a:ext cx="3892091" cy="369332"/>
          </a:xfrm>
          <a:prstGeom prst="rect">
            <a:avLst/>
          </a:prstGeom>
          <a:noFill/>
          <a:ln w="158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numOfFood</a:t>
            </a:r>
            <a:r>
              <a:rPr lang="en-US" altLang="ko-KR" dirty="0"/>
              <a:t> </a:t>
            </a:r>
            <a:r>
              <a:rPr lang="ko-KR" altLang="en-US" dirty="0"/>
              <a:t>수 만큼 </a:t>
            </a:r>
            <a:r>
              <a:rPr lang="en-US" altLang="ko-KR" dirty="0" err="1"/>
              <a:t>totalPrice</a:t>
            </a:r>
            <a:r>
              <a:rPr lang="en-US" altLang="ko-KR" dirty="0"/>
              <a:t> </a:t>
            </a:r>
            <a:r>
              <a:rPr lang="ko-KR" altLang="en-US" dirty="0"/>
              <a:t>증가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DE84917B-0541-4BBC-AA0B-02BCC8044E8F}"/>
              </a:ext>
            </a:extLst>
          </p:cNvPr>
          <p:cNvSpPr/>
          <p:nvPr/>
        </p:nvSpPr>
        <p:spPr>
          <a:xfrm>
            <a:off x="3465950" y="825742"/>
            <a:ext cx="2549755" cy="295025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572D7C96-8643-4125-91B1-A113F472CEFB}"/>
              </a:ext>
            </a:extLst>
          </p:cNvPr>
          <p:cNvSpPr/>
          <p:nvPr/>
        </p:nvSpPr>
        <p:spPr>
          <a:xfrm>
            <a:off x="3786909" y="1431587"/>
            <a:ext cx="5837621" cy="412198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A4704378-8A5B-4C0A-886D-7AEB11B3ADA4}"/>
              </a:ext>
            </a:extLst>
          </p:cNvPr>
          <p:cNvSpPr txBox="1"/>
          <p:nvPr/>
        </p:nvSpPr>
        <p:spPr>
          <a:xfrm>
            <a:off x="8930472" y="1246921"/>
            <a:ext cx="3042821" cy="369332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numOfFood</a:t>
            </a:r>
            <a:r>
              <a:rPr lang="ko-KR" altLang="en-US" dirty="0"/>
              <a:t> </a:t>
            </a:r>
            <a:r>
              <a:rPr lang="en-US" altLang="ko-KR" dirty="0"/>
              <a:t>!= 0 </a:t>
            </a:r>
            <a:r>
              <a:rPr lang="ko-KR" altLang="en-US" dirty="0" err="1"/>
              <a:t>일때</a:t>
            </a:r>
            <a:r>
              <a:rPr lang="ko-KR" altLang="en-US" dirty="0"/>
              <a:t> 출력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281EBBF7-966A-4A4C-A08C-06DBA231CD1D}"/>
              </a:ext>
            </a:extLst>
          </p:cNvPr>
          <p:cNvSpPr/>
          <p:nvPr/>
        </p:nvSpPr>
        <p:spPr>
          <a:xfrm>
            <a:off x="3786909" y="2207213"/>
            <a:ext cx="5917916" cy="299518"/>
          </a:xfrm>
          <a:prstGeom prst="rect">
            <a:avLst/>
          </a:prstGeom>
          <a:noFill/>
          <a:ln w="158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8C925843-64B9-4D1C-88B8-9B62A23AEF15}"/>
              </a:ext>
            </a:extLst>
          </p:cNvPr>
          <p:cNvSpPr/>
          <p:nvPr/>
        </p:nvSpPr>
        <p:spPr>
          <a:xfrm>
            <a:off x="461818" y="5403273"/>
            <a:ext cx="1588655" cy="415636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03CEC666-E002-4B78-AC80-A314EBA99B5A}"/>
              </a:ext>
            </a:extLst>
          </p:cNvPr>
          <p:cNvSpPr/>
          <p:nvPr/>
        </p:nvSpPr>
        <p:spPr>
          <a:xfrm>
            <a:off x="4507344" y="5407891"/>
            <a:ext cx="1588655" cy="415636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96EE0CB4-BA91-4BB2-9EE6-C97C1AE106C1}"/>
              </a:ext>
            </a:extLst>
          </p:cNvPr>
          <p:cNvSpPr/>
          <p:nvPr/>
        </p:nvSpPr>
        <p:spPr>
          <a:xfrm>
            <a:off x="8587661" y="5403273"/>
            <a:ext cx="2172703" cy="415636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046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38930" y="340880"/>
            <a:ext cx="9913533" cy="5978416"/>
            <a:chOff x="1138930" y="340880"/>
            <a:chExt cx="9913533" cy="597841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CCF6057E-EA8A-4AF5-B562-76C01D2E8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4699" y="2272581"/>
              <a:ext cx="3267075" cy="42862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43CAFF4C-EE70-49C9-B613-27657974B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4699" y="722433"/>
              <a:ext cx="2381250" cy="35242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189A8FC7-31CE-4D5E-BF37-923D076EEF2F}"/>
                </a:ext>
              </a:extLst>
            </p:cNvPr>
            <p:cNvSpPr txBox="1"/>
            <p:nvPr/>
          </p:nvSpPr>
          <p:spPr>
            <a:xfrm>
              <a:off x="2483309" y="340880"/>
              <a:ext cx="904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Store.h</a:t>
              </a:r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78C5B9D5-DD5C-4AB7-A2E4-C18049E856B4}"/>
                </a:ext>
              </a:extLst>
            </p:cNvPr>
            <p:cNvSpPr txBox="1"/>
            <p:nvPr/>
          </p:nvSpPr>
          <p:spPr>
            <a:xfrm>
              <a:off x="8352645" y="1548397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상속</a:t>
              </a: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xmlns="" id="{8A16555F-4A36-46CA-A0C1-66B60A894EAC}"/>
                </a:ext>
              </a:extLst>
            </p:cNvPr>
            <p:cNvCxnSpPr>
              <a:cxnSpLocks/>
            </p:cNvCxnSpPr>
            <p:nvPr/>
          </p:nvCxnSpPr>
          <p:spPr>
            <a:xfrm>
              <a:off x="9076530" y="1154021"/>
              <a:ext cx="0" cy="10965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F24A8F34-60F6-48CF-A6AB-C87995092128}"/>
                </a:ext>
              </a:extLst>
            </p:cNvPr>
            <p:cNvSpPr txBox="1"/>
            <p:nvPr/>
          </p:nvSpPr>
          <p:spPr>
            <a:xfrm>
              <a:off x="9256677" y="1548397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재정의</a:t>
              </a: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xmlns="" id="{93D31EE6-B3AD-4E43-9746-8418D5BD4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8930" y="2724091"/>
              <a:ext cx="3951866" cy="2718481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xmlns="" id="{8166E859-0E7A-42C2-8653-BA1428602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00597" y="2724091"/>
              <a:ext cx="3951866" cy="271460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xmlns="" id="{05D78A5F-927E-42D3-93FA-F1F5A6AB1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00205" y="722432"/>
              <a:ext cx="2152650" cy="35242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0E1F7C37-BBEE-4879-8683-457B20F6283A}"/>
                </a:ext>
              </a:extLst>
            </p:cNvPr>
            <p:cNvSpPr txBox="1"/>
            <p:nvPr/>
          </p:nvSpPr>
          <p:spPr>
            <a:xfrm>
              <a:off x="8551361" y="343850"/>
              <a:ext cx="904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Store.h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9D4C5D73-E389-44A4-BE43-8AA566A2CC8E}"/>
                </a:ext>
              </a:extLst>
            </p:cNvPr>
            <p:cNvSpPr txBox="1"/>
            <p:nvPr/>
          </p:nvSpPr>
          <p:spPr>
            <a:xfrm>
              <a:off x="2210831" y="1558206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상속</a:t>
              </a: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xmlns="" id="{412A3B5B-AC26-4E75-B200-D15714010EC8}"/>
                </a:ext>
              </a:extLst>
            </p:cNvPr>
            <p:cNvCxnSpPr>
              <a:cxnSpLocks/>
            </p:cNvCxnSpPr>
            <p:nvPr/>
          </p:nvCxnSpPr>
          <p:spPr>
            <a:xfrm>
              <a:off x="2934716" y="1163830"/>
              <a:ext cx="0" cy="10965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98B73ECE-F01B-49C4-A659-2A1098397EC6}"/>
                </a:ext>
              </a:extLst>
            </p:cNvPr>
            <p:cNvSpPr txBox="1"/>
            <p:nvPr/>
          </p:nvSpPr>
          <p:spPr>
            <a:xfrm>
              <a:off x="3114863" y="1558206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재정의</a:t>
              </a: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xmlns="" id="{7E2150C1-645B-436E-B634-6C2DB36F1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0228" y="2244006"/>
              <a:ext cx="3286125" cy="4572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FD1AB349-CE11-4031-8392-BC7E516B3206}"/>
                </a:ext>
              </a:extLst>
            </p:cNvPr>
            <p:cNvSpPr txBox="1"/>
            <p:nvPr/>
          </p:nvSpPr>
          <p:spPr>
            <a:xfrm>
              <a:off x="2713702" y="5672965"/>
              <a:ext cx="67646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Store</a:t>
              </a:r>
              <a:r>
                <a:rPr lang="ko-KR" altLang="en-US" dirty="0"/>
                <a:t>의 가상함수 부분을 재정의 하여 </a:t>
              </a:r>
              <a:r>
                <a:rPr lang="ko-KR" altLang="en-US" dirty="0" smtClean="0"/>
                <a:t>가게 별 개성 있는 </a:t>
              </a:r>
              <a:r>
                <a:rPr lang="ko-KR" altLang="en-US" dirty="0"/>
                <a:t>문구나</a:t>
              </a:r>
              <a:endParaRPr lang="en-US" altLang="ko-KR" dirty="0"/>
            </a:p>
            <a:p>
              <a:pPr algn="ctr"/>
              <a:r>
                <a:rPr lang="ko-KR" altLang="en-US" dirty="0"/>
                <a:t>애니메이션 표출 가능하게 구현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2344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5289955" y="2497527"/>
            <a:ext cx="1612089" cy="1211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Q&amp;A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6781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557802" y="2497527"/>
            <a:ext cx="3770652" cy="1211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감사합니다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1242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138</Words>
  <Application>Microsoft Office PowerPoint</Application>
  <PresentationFormat>사용자 지정</PresentationFormat>
  <Paragraphs>38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배달의 민족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배달의 민족</dc:title>
  <dc:creator>Administrator</dc:creator>
  <cp:lastModifiedBy>Admin</cp:lastModifiedBy>
  <cp:revision>29</cp:revision>
  <dcterms:created xsi:type="dcterms:W3CDTF">2020-07-12T05:29:01Z</dcterms:created>
  <dcterms:modified xsi:type="dcterms:W3CDTF">2020-07-14T00:20:53Z</dcterms:modified>
</cp:coreProperties>
</file>