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5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2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3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7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3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C95B-9562-489B-BC80-11991C1C9987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A59-1C17-42C6-A899-16DD760EA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66800" y="914400"/>
            <a:ext cx="34290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48300" y="1981200"/>
            <a:ext cx="3048000" cy="426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91200" y="20574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선택 목록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066800" y="2552700"/>
            <a:ext cx="34290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57400" y="152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냉장고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1200" y="5562600"/>
            <a:ext cx="2514600" cy="51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831715" y="1447800"/>
            <a:ext cx="1597285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닫힌 냉장고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34000" y="76200"/>
            <a:ext cx="3276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버튼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번째 슬라이드로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8200" y="457200"/>
            <a:ext cx="77724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71800" y="4800600"/>
            <a:ext cx="297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62200" y="914400"/>
            <a:ext cx="518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 뭐 먹지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66800" y="914400"/>
            <a:ext cx="34290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48300" y="914400"/>
            <a:ext cx="3048000" cy="533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15000" y="11811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선택 목록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066800" y="2552700"/>
            <a:ext cx="34290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91200" y="5562600"/>
            <a:ext cx="2514600" cy="51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831715" y="1447800"/>
            <a:ext cx="1597285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</a:t>
            </a:r>
            <a:r>
              <a:rPr lang="ko-KR" altLang="en-US" dirty="0"/>
              <a:t>린</a:t>
            </a:r>
            <a:r>
              <a:rPr lang="ko-KR" altLang="en-US" dirty="0" smtClean="0"/>
              <a:t> 냉장고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228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하신분의</a:t>
            </a:r>
            <a:r>
              <a:rPr lang="ko-KR" altLang="en-US" dirty="0" smtClean="0"/>
              <a:t> 냉장고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9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381000"/>
            <a:ext cx="73914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sz="4800" dirty="0"/>
          </a:p>
          <a:p>
            <a:pPr algn="ctr"/>
            <a:r>
              <a:rPr lang="ko-KR" altLang="en-US" sz="4800" dirty="0" err="1" smtClean="0"/>
              <a:t>조합중입니다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5900" y="990600"/>
            <a:ext cx="655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프로세스 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57400" y="2592355"/>
            <a:ext cx="525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캐릭터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2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000" y="228600"/>
            <a:ext cx="8534400" cy="64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600" y="475861"/>
            <a:ext cx="80772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0"/>
            <a:endCxn id="3" idx="2"/>
          </p:cNvCxnSpPr>
          <p:nvPr/>
        </p:nvCxnSpPr>
        <p:spPr>
          <a:xfrm>
            <a:off x="4648200" y="475861"/>
            <a:ext cx="0" cy="579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71600" y="719235"/>
            <a:ext cx="2590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음식 조합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63547" y="719235"/>
            <a:ext cx="2590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음식 조합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10000" y="56388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다시 조합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9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9641" y="304800"/>
            <a:ext cx="83058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3927" y="685800"/>
            <a:ext cx="73914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양파 참치 김치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참치김치볶음밥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참치김치찌개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계란 밥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계란밥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계란말이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계란찜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계란국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두부 참치</a:t>
            </a:r>
            <a:r>
              <a:rPr lang="en-US" altLang="ko-KR" dirty="0" smtClean="0"/>
              <a:t>- </a:t>
            </a:r>
            <a:r>
              <a:rPr lang="ko-KR" altLang="en-US" dirty="0" smtClean="0"/>
              <a:t>두부 </a:t>
            </a:r>
            <a:r>
              <a:rPr lang="ko-KR" altLang="en-US" dirty="0" err="1" smtClean="0"/>
              <a:t>참치전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두부 김치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048000" y="914400"/>
            <a:ext cx="350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조합도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2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2000" y="609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쪽까지 완성하기</a:t>
            </a:r>
            <a:r>
              <a:rPr lang="en-US" altLang="ko-KR" dirty="0" smtClean="0"/>
              <a:t>(4</a:t>
            </a:r>
            <a:r>
              <a:rPr lang="ko-KR" altLang="en-US" dirty="0" smtClean="0"/>
              <a:t>쪽 제외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 : 4</a:t>
            </a:r>
            <a:r>
              <a:rPr lang="ko-KR" altLang="en-US" dirty="0" smtClean="0"/>
              <a:t>쪽 완성하기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정보 받기 </a:t>
            </a:r>
            <a:r>
              <a:rPr lang="en-US" altLang="ko-KR" dirty="0" smtClean="0"/>
              <a:t>(DB)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103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박성수</dc:creator>
  <cp:lastModifiedBy>박성수</cp:lastModifiedBy>
  <cp:revision>5</cp:revision>
  <dcterms:created xsi:type="dcterms:W3CDTF">2020-08-04T07:02:13Z</dcterms:created>
  <dcterms:modified xsi:type="dcterms:W3CDTF">2020-08-04T11:56:57Z</dcterms:modified>
</cp:coreProperties>
</file>