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3" r:id="rId2"/>
    <p:sldId id="269" r:id="rId3"/>
    <p:sldId id="258" r:id="rId4"/>
    <p:sldId id="259" r:id="rId5"/>
    <p:sldId id="260" r:id="rId6"/>
    <p:sldId id="256" r:id="rId7"/>
    <p:sldId id="257" r:id="rId8"/>
    <p:sldId id="270" r:id="rId9"/>
    <p:sldId id="271" r:id="rId10"/>
    <p:sldId id="272" r:id="rId11"/>
    <p:sldId id="273" r:id="rId12"/>
    <p:sldId id="274" r:id="rId13"/>
    <p:sldId id="261" r:id="rId14"/>
    <p:sldId id="276" r:id="rId15"/>
    <p:sldId id="275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6363"/>
    <a:srgbClr val="DC6363"/>
    <a:srgbClr val="FB6363"/>
    <a:srgbClr val="E663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B9A86-B4AD-49BA-805F-71BC6107ACE3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6A9AB-F9A8-48B3-AB70-4274FB8C5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473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6A9AB-F9A8-48B3-AB70-4274FB8C5B9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411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91D4-21C2-46F1-B051-4ADB44BF0B69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C87F-3C36-4D6A-87D1-9E2C06997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10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91D4-21C2-46F1-B051-4ADB44BF0B69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C87F-3C36-4D6A-87D1-9E2C06997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63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91D4-21C2-46F1-B051-4ADB44BF0B69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C87F-3C36-4D6A-87D1-9E2C06997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63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91D4-21C2-46F1-B051-4ADB44BF0B69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C87F-3C36-4D6A-87D1-9E2C06997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299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91D4-21C2-46F1-B051-4ADB44BF0B69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C87F-3C36-4D6A-87D1-9E2C06997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917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91D4-21C2-46F1-B051-4ADB44BF0B69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C87F-3C36-4D6A-87D1-9E2C06997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312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91D4-21C2-46F1-B051-4ADB44BF0B69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C87F-3C36-4D6A-87D1-9E2C06997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612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91D4-21C2-46F1-B051-4ADB44BF0B69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C87F-3C36-4D6A-87D1-9E2C06997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123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91D4-21C2-46F1-B051-4ADB44BF0B69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C87F-3C36-4D6A-87D1-9E2C06997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11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91D4-21C2-46F1-B051-4ADB44BF0B69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C87F-3C36-4D6A-87D1-9E2C06997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079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91D4-21C2-46F1-B051-4ADB44BF0B69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C87F-3C36-4D6A-87D1-9E2C06997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265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691D4-21C2-46F1-B051-4ADB44BF0B69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6C87F-3C36-4D6A-87D1-9E2C06997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784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63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143000"/>
            <a:ext cx="762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# </a:t>
            </a:r>
            <a:r>
              <a:rPr lang="ko-KR" altLang="en-US" sz="8000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오늘 뭐 먹지</a:t>
            </a:r>
            <a:r>
              <a:rPr lang="en-US" altLang="ko-KR" sz="8000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??</a:t>
            </a:r>
            <a:endParaRPr lang="ko-KR" altLang="en-US" sz="80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34200" y="4267200"/>
            <a:ext cx="152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김경민</a:t>
            </a:r>
            <a:endParaRPr lang="en-US" altLang="ko-KR" sz="3600" dirty="0" smtClean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r>
              <a:rPr lang="ko-KR" altLang="en-US" sz="3600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박성수</a:t>
            </a:r>
            <a:endParaRPr lang="en-US" altLang="ko-KR" sz="3600" dirty="0" smtClean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r>
              <a:rPr lang="ko-KR" altLang="en-US" sz="3600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이선미</a:t>
            </a:r>
            <a:endParaRPr lang="en-US" altLang="ko-KR" sz="3600" dirty="0" smtClean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r>
              <a:rPr lang="ko-KR" altLang="en-US" sz="3600" dirty="0" err="1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정푸</a:t>
            </a:r>
            <a:r>
              <a:rPr lang="ko-KR" altLang="en-US" sz="3600" dirty="0" err="1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른</a:t>
            </a:r>
            <a:endParaRPr lang="ko-KR" altLang="en-US" sz="36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421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그림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104" y="457200"/>
            <a:ext cx="5207794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048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그림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84" y="1104900"/>
            <a:ext cx="378618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694" y="1111120"/>
            <a:ext cx="4864894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6831807" y="5118100"/>
            <a:ext cx="2169318" cy="11303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 smtClean="0"/>
              <a:t>Image1</a:t>
            </a:r>
            <a:r>
              <a:rPr lang="en-US" altLang="ko-KR" b="1" dirty="0"/>
              <a:t>/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image2</a:t>
            </a: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 smtClean="0"/>
              <a:t>돌아가면서 </a:t>
            </a:r>
            <a:r>
              <a:rPr lang="ko-KR" altLang="en-US" b="1" dirty="0"/>
              <a:t>반복</a:t>
            </a:r>
          </a:p>
        </p:txBody>
      </p:sp>
      <p:sp>
        <p:nvSpPr>
          <p:cNvPr id="8" name="사각형: 둥근 모서리 7"/>
          <p:cNvSpPr/>
          <p:nvPr/>
        </p:nvSpPr>
        <p:spPr>
          <a:xfrm>
            <a:off x="5029201" y="2222500"/>
            <a:ext cx="2676525" cy="7366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cxnSp>
        <p:nvCxnSpPr>
          <p:cNvPr id="9" name="연결선: 꺾임 8"/>
          <p:cNvCxnSpPr>
            <a:cxnSpLocks/>
            <a:stCxn id="8" idx="3"/>
          </p:cNvCxnSpPr>
          <p:nvPr/>
        </p:nvCxnSpPr>
        <p:spPr>
          <a:xfrm>
            <a:off x="7705724" y="2590800"/>
            <a:ext cx="623888" cy="252730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160389" y="1676400"/>
            <a:ext cx="2161091" cy="38877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dirty="0" err="1"/>
              <a:t>isBar</a:t>
            </a:r>
            <a:r>
              <a:rPr lang="en-US" altLang="ko-KR" sz="2400" b="1" dirty="0"/>
              <a:t>==true</a:t>
            </a:r>
            <a:endParaRPr lang="ko-KR" altLang="en-US" sz="2400" b="1" dirty="0"/>
          </a:p>
        </p:txBody>
      </p:sp>
      <p:sp>
        <p:nvSpPr>
          <p:cNvPr id="22" name="직사각형 21"/>
          <p:cNvSpPr/>
          <p:nvPr/>
        </p:nvSpPr>
        <p:spPr>
          <a:xfrm>
            <a:off x="6397213" y="1595276"/>
            <a:ext cx="2752725" cy="381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dirty="0" err="1"/>
              <a:t>isCooking</a:t>
            </a:r>
            <a:r>
              <a:rPr lang="en-US" altLang="ko-KR" sz="2400" b="1" dirty="0"/>
              <a:t>==true</a:t>
            </a:r>
            <a:endParaRPr lang="ko-KR" altLang="en-US" sz="2400" b="1" dirty="0"/>
          </a:p>
        </p:txBody>
      </p:sp>
      <p:pic>
        <p:nvPicPr>
          <p:cNvPr id="24" name="그림 2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279" y="5022852"/>
            <a:ext cx="1025128" cy="130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그림 2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416" y="5022852"/>
            <a:ext cx="990600" cy="130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그림 2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28" y="5880102"/>
            <a:ext cx="2880122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" name="직선 화살표 연결선 30"/>
          <p:cNvCxnSpPr>
            <a:cxnSpLocks/>
          </p:cNvCxnSpPr>
          <p:nvPr/>
        </p:nvCxnSpPr>
        <p:spPr>
          <a:xfrm>
            <a:off x="2757488" y="5751513"/>
            <a:ext cx="842962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2772966" y="5380039"/>
            <a:ext cx="11128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b="1"/>
              <a:t>num=20</a:t>
            </a:r>
            <a:endParaRPr lang="ko-KR" altLang="en-US" b="1"/>
          </a:p>
        </p:txBody>
      </p:sp>
      <p:cxnSp>
        <p:nvCxnSpPr>
          <p:cNvPr id="38" name="직선 연결선 37"/>
          <p:cNvCxnSpPr/>
          <p:nvPr/>
        </p:nvCxnSpPr>
        <p:spPr>
          <a:xfrm>
            <a:off x="2757488" y="5670550"/>
            <a:ext cx="0" cy="1587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3600450" y="5670550"/>
            <a:ext cx="0" cy="1587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39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2" grpId="0" animBg="1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그림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548" y="1919290"/>
            <a:ext cx="4964906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934200" y="3393281"/>
            <a:ext cx="1933574" cy="63976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dirty="0"/>
              <a:t>Thread </a:t>
            </a:r>
            <a:r>
              <a:rPr lang="ko-KR" altLang="en-US" sz="2400" b="1" dirty="0"/>
              <a:t>시작</a:t>
            </a:r>
          </a:p>
        </p:txBody>
      </p:sp>
      <p:sp>
        <p:nvSpPr>
          <p:cNvPr id="7" name="사각형: 둥근 모서리 6"/>
          <p:cNvSpPr/>
          <p:nvPr/>
        </p:nvSpPr>
        <p:spPr>
          <a:xfrm>
            <a:off x="2457450" y="3125788"/>
            <a:ext cx="3429000" cy="125571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cxnSp>
        <p:nvCxnSpPr>
          <p:cNvPr id="8" name="연결선: 꺾임 7"/>
          <p:cNvCxnSpPr>
            <a:cxnSpLocks/>
            <a:stCxn id="7" idx="3"/>
            <a:endCxn id="6" idx="1"/>
          </p:cNvCxnSpPr>
          <p:nvPr/>
        </p:nvCxnSpPr>
        <p:spPr>
          <a:xfrm flipV="1">
            <a:off x="5886450" y="3713163"/>
            <a:ext cx="1047750" cy="4048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5"/>
          <a:stretch>
            <a:fillRect/>
          </a:stretch>
        </p:blipFill>
        <p:spPr bwMode="auto">
          <a:xfrm>
            <a:off x="2466975" y="2"/>
            <a:ext cx="3506391" cy="970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270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프로젝트\오늘뭐먹지\캡쳐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100" y="0"/>
            <a:ext cx="9156100" cy="458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\Desktop\프로젝트\오늘뭐먹지\캡쳐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17334"/>
            <a:ext cx="9024396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55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Desktop\프로젝트\오늘뭐먹지\캡쳐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" y="0"/>
            <a:ext cx="5649185" cy="321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\Desktop\프로젝트\오늘뭐먹지\캡쳐4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" y="3212976"/>
            <a:ext cx="9141066" cy="364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6588224" y="1052736"/>
            <a:ext cx="2339752" cy="144016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둘 중에 하나 선택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5796136" y="1628800"/>
            <a:ext cx="576064" cy="36004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7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63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400" y="2590799"/>
            <a:ext cx="5943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# </a:t>
            </a:r>
            <a:r>
              <a:rPr lang="ko-KR" altLang="en-US" sz="8000" dirty="0" smtClean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감사합니다</a:t>
            </a:r>
            <a:endParaRPr lang="ko-KR" altLang="en-US" sz="80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253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" y="476752"/>
            <a:ext cx="9145586" cy="576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그룹 14"/>
          <p:cNvGrpSpPr/>
          <p:nvPr/>
        </p:nvGrpSpPr>
        <p:grpSpPr>
          <a:xfrm>
            <a:off x="3321622" y="696006"/>
            <a:ext cx="5642867" cy="3021028"/>
            <a:chOff x="1953469" y="623998"/>
            <a:chExt cx="5642867" cy="3021028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953469" y="623998"/>
              <a:ext cx="1162043" cy="432048"/>
            </a:xfrm>
            <a:prstGeom prst="roundRect">
              <a:avLst/>
            </a:prstGeom>
            <a:noFill/>
            <a:ln w="1270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995936" y="1556794"/>
              <a:ext cx="3600400" cy="208823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205108" y="1740146"/>
              <a:ext cx="324036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400" b="1" dirty="0" smtClean="0">
                  <a:solidFill>
                    <a:schemeClr val="bg1"/>
                  </a:solidFill>
                </a:rPr>
                <a:t>Starting Form </a:t>
              </a:r>
              <a:r>
                <a:rPr lang="ko-KR" altLang="en-US" sz="2400" b="1" dirty="0" smtClean="0">
                  <a:solidFill>
                    <a:schemeClr val="bg1"/>
                  </a:solidFill>
                </a:rPr>
                <a:t>에서 </a:t>
              </a:r>
              <a:endParaRPr lang="en-US" altLang="ko-KR" sz="2400" b="1" dirty="0" smtClean="0">
                <a:solidFill>
                  <a:schemeClr val="bg1"/>
                </a:solidFill>
              </a:endParaRPr>
            </a:p>
            <a:p>
              <a:pPr>
                <a:lnSpc>
                  <a:spcPct val="200000"/>
                </a:lnSpc>
              </a:pPr>
              <a:r>
                <a:rPr lang="en-US" altLang="ko-KR" sz="2400" b="1" dirty="0" smtClean="0">
                  <a:solidFill>
                    <a:schemeClr val="bg1"/>
                  </a:solidFill>
                </a:rPr>
                <a:t>Login Form</a:t>
              </a:r>
              <a:r>
                <a:rPr lang="ko-KR" altLang="en-US" sz="2400" b="1" dirty="0" smtClean="0">
                  <a:solidFill>
                    <a:schemeClr val="bg1"/>
                  </a:solidFill>
                </a:rPr>
                <a:t>으로 전환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굽은 화살표 2"/>
          <p:cNvSpPr/>
          <p:nvPr/>
        </p:nvSpPr>
        <p:spPr>
          <a:xfrm rot="5400000">
            <a:off x="5575668" y="-220107"/>
            <a:ext cx="820653" cy="2842661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58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50048"/>
            <a:ext cx="9144000" cy="5715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5292080" y="4365104"/>
            <a:ext cx="3600400" cy="2088232"/>
            <a:chOff x="5724128" y="4281335"/>
            <a:chExt cx="3600400" cy="2088232"/>
          </a:xfrm>
        </p:grpSpPr>
        <p:sp>
          <p:nvSpPr>
            <p:cNvPr id="9" name="직사각형 8"/>
            <p:cNvSpPr/>
            <p:nvPr/>
          </p:nvSpPr>
          <p:spPr>
            <a:xfrm>
              <a:off x="5724128" y="4281335"/>
              <a:ext cx="3600400" cy="208823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12160" y="4511477"/>
              <a:ext cx="316835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400" b="1" dirty="0" smtClean="0">
                  <a:solidFill>
                    <a:schemeClr val="bg1"/>
                  </a:solidFill>
                </a:rPr>
                <a:t>SQL DB</a:t>
              </a:r>
              <a:r>
                <a:rPr lang="ko-KR" altLang="en-US" sz="2400" b="1" dirty="0" smtClean="0">
                  <a:solidFill>
                    <a:schemeClr val="bg1"/>
                  </a:solidFill>
                </a:rPr>
                <a:t>에 저장된 </a:t>
              </a:r>
              <a:endParaRPr lang="en-US" altLang="ko-KR" sz="2400" b="1" dirty="0" smtClean="0">
                <a:solidFill>
                  <a:schemeClr val="bg1"/>
                </a:solidFill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2400" b="1" dirty="0" smtClean="0">
                  <a:solidFill>
                    <a:schemeClr val="bg1"/>
                  </a:solidFill>
                </a:rPr>
                <a:t>정보를 이용한 로그인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240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0" y="476672"/>
            <a:ext cx="9146908" cy="5759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굽은 화살표 10"/>
          <p:cNvSpPr/>
          <p:nvPr/>
        </p:nvSpPr>
        <p:spPr>
          <a:xfrm rot="5400000">
            <a:off x="5234783" y="387271"/>
            <a:ext cx="820653" cy="1771924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580112" y="1700808"/>
            <a:ext cx="3168352" cy="2592288"/>
            <a:chOff x="5292080" y="4670890"/>
            <a:chExt cx="3600400" cy="2088232"/>
          </a:xfrm>
        </p:grpSpPr>
        <p:sp>
          <p:nvSpPr>
            <p:cNvPr id="9" name="직사각형 8"/>
            <p:cNvSpPr/>
            <p:nvPr/>
          </p:nvSpPr>
          <p:spPr>
            <a:xfrm>
              <a:off x="5292080" y="4670890"/>
              <a:ext cx="3600400" cy="208823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508103" y="4797152"/>
              <a:ext cx="3384376" cy="1413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b="1" dirty="0" smtClean="0">
                  <a:solidFill>
                    <a:schemeClr val="bg1"/>
                  </a:solidFill>
                </a:rPr>
                <a:t>Main Form</a:t>
              </a:r>
              <a:r>
                <a:rPr lang="ko-KR" altLang="en-US" sz="2400" b="1" dirty="0" smtClean="0">
                  <a:solidFill>
                    <a:schemeClr val="bg1"/>
                  </a:solidFill>
                </a:rPr>
                <a:t>에서 </a:t>
              </a:r>
              <a:endParaRPr lang="en-US" altLang="ko-KR" sz="2400" b="1" dirty="0" smtClean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400" b="1" dirty="0" smtClean="0">
                  <a:solidFill>
                    <a:schemeClr val="bg1"/>
                  </a:solidFill>
                </a:rPr>
                <a:t>Starting Form</a:t>
              </a:r>
              <a:r>
                <a:rPr lang="ko-KR" altLang="en-US" sz="2400" b="1" dirty="0" smtClean="0">
                  <a:solidFill>
                    <a:schemeClr val="bg1"/>
                  </a:solidFill>
                </a:rPr>
                <a:t>으로 전환 가능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모서리가 둥근 직사각형 6"/>
          <p:cNvSpPr/>
          <p:nvPr/>
        </p:nvSpPr>
        <p:spPr>
          <a:xfrm>
            <a:off x="3463002" y="747452"/>
            <a:ext cx="1223717" cy="432048"/>
          </a:xfrm>
          <a:prstGeom prst="round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35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103262"/>
            <a:ext cx="9036496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2" y="2007783"/>
            <a:ext cx="8212137" cy="2447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187287"/>
            <a:ext cx="9002713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모서리가 둥근 직사각형 11"/>
          <p:cNvSpPr/>
          <p:nvPr/>
        </p:nvSpPr>
        <p:spPr>
          <a:xfrm>
            <a:off x="499150" y="2878814"/>
            <a:ext cx="2059626" cy="683980"/>
          </a:xfrm>
          <a:prstGeom prst="roundRect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01410" y="989354"/>
            <a:ext cx="1910350" cy="783584"/>
          </a:xfrm>
          <a:prstGeom prst="roundRect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67544" y="5416346"/>
            <a:ext cx="6128948" cy="738736"/>
          </a:xfrm>
          <a:prstGeom prst="roundRect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6588224" y="3780693"/>
            <a:ext cx="2437288" cy="1376501"/>
            <a:chOff x="4818770" y="2916595"/>
            <a:chExt cx="3600400" cy="1376501"/>
          </a:xfrm>
        </p:grpSpPr>
        <p:sp>
          <p:nvSpPr>
            <p:cNvPr id="19" name="직사각형 18"/>
            <p:cNvSpPr/>
            <p:nvPr/>
          </p:nvSpPr>
          <p:spPr>
            <a:xfrm>
              <a:off x="4818770" y="2916595"/>
              <a:ext cx="3600400" cy="137650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04048" y="2948109"/>
              <a:ext cx="316835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b="1" dirty="0" smtClean="0">
                  <a:solidFill>
                    <a:schemeClr val="bg1"/>
                  </a:solidFill>
                </a:rPr>
                <a:t>Form </a:t>
              </a:r>
              <a:r>
                <a:rPr lang="ko-KR" altLang="en-US" sz="2400" b="1" dirty="0" smtClean="0">
                  <a:solidFill>
                    <a:schemeClr val="bg1"/>
                  </a:solidFill>
                </a:rPr>
                <a:t>생성 시 </a:t>
              </a:r>
              <a:endParaRPr lang="en-US" altLang="ko-KR" sz="2400" b="1" dirty="0" smtClean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400" b="1" dirty="0" smtClean="0">
                  <a:solidFill>
                    <a:schemeClr val="bg1"/>
                  </a:solidFill>
                </a:rPr>
                <a:t>위치 고정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왼쪽 화살표 16"/>
          <p:cNvSpPr/>
          <p:nvPr/>
        </p:nvSpPr>
        <p:spPr>
          <a:xfrm>
            <a:off x="2446265" y="1251668"/>
            <a:ext cx="2888493" cy="313715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굽은 화살표 5"/>
          <p:cNvSpPr/>
          <p:nvPr/>
        </p:nvSpPr>
        <p:spPr>
          <a:xfrm rot="10800000">
            <a:off x="6651607" y="5157192"/>
            <a:ext cx="1165228" cy="792089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굽은 화살표 23"/>
          <p:cNvSpPr/>
          <p:nvPr/>
        </p:nvSpPr>
        <p:spPr>
          <a:xfrm rot="10800000">
            <a:off x="2610532" y="2429236"/>
            <a:ext cx="5037560" cy="855748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281096" y="1052738"/>
            <a:ext cx="3600400" cy="1376501"/>
            <a:chOff x="4806028" y="2844587"/>
            <a:chExt cx="3600400" cy="1376501"/>
          </a:xfrm>
        </p:grpSpPr>
        <p:sp>
          <p:nvSpPr>
            <p:cNvPr id="15" name="직사각형 14"/>
            <p:cNvSpPr/>
            <p:nvPr/>
          </p:nvSpPr>
          <p:spPr>
            <a:xfrm>
              <a:off x="4806028" y="2844587"/>
              <a:ext cx="3600400" cy="137650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04048" y="2948109"/>
              <a:ext cx="316835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b="1" dirty="0" smtClean="0">
                  <a:solidFill>
                    <a:schemeClr val="bg1"/>
                  </a:solidFill>
                </a:rPr>
                <a:t>Form</a:t>
              </a:r>
              <a:r>
                <a:rPr lang="ko-KR" altLang="en-US" sz="2400" b="1" dirty="0" smtClean="0">
                  <a:solidFill>
                    <a:schemeClr val="bg1"/>
                  </a:solidFill>
                </a:rPr>
                <a:t>간의 전환을 </a:t>
              </a:r>
              <a:endParaRPr lang="en-US" altLang="ko-KR" sz="2400" b="1" dirty="0" smtClean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400" b="1" dirty="0" smtClean="0">
                  <a:solidFill>
                    <a:schemeClr val="bg1"/>
                  </a:solidFill>
                </a:rPr>
                <a:t>자유자재로 가능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103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810001" y="63761"/>
            <a:ext cx="5211147" cy="237464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계</a:t>
            </a:r>
            <a:r>
              <a:rPr lang="ko-KR" altLang="en-US" sz="28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란</a:t>
            </a:r>
            <a:r>
              <a:rPr lang="ko-KR" altLang="en-US" sz="2800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클릭하고 </a:t>
            </a:r>
            <a:r>
              <a:rPr lang="en-US" altLang="ko-KR" sz="2800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“</a:t>
            </a:r>
            <a:r>
              <a:rPr lang="ko-KR" altLang="en-US" sz="2800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제거</a:t>
            </a:r>
            <a:r>
              <a:rPr lang="en-US" altLang="ko-KR" sz="2800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” </a:t>
            </a:r>
            <a:r>
              <a:rPr lang="ko-KR" altLang="en-US" sz="2800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버튼 </a:t>
            </a:r>
            <a:r>
              <a:rPr lang="ko-KR" altLang="en-US" sz="2800" dirty="0" err="1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클릭시</a:t>
            </a:r>
            <a:endParaRPr lang="en-US" altLang="ko-KR" sz="2800" dirty="0" smtClean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r>
              <a:rPr lang="en-US" altLang="ko-KR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1.</a:t>
            </a:r>
            <a:r>
              <a:rPr lang="ko-KR" altLang="en-US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리스트박스에 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“</a:t>
            </a:r>
            <a:r>
              <a:rPr lang="ko-KR" altLang="en-US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계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란</a:t>
            </a:r>
            <a:r>
              <a:rPr lang="en-US" altLang="ko-KR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”</a:t>
            </a:r>
            <a:r>
              <a:rPr lang="ko-KR" altLang="en-US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이 제거</a:t>
            </a:r>
            <a:endParaRPr lang="en-US" altLang="ko-KR" dirty="0" smtClean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r>
              <a:rPr lang="en-US" altLang="ko-KR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2.</a:t>
            </a:r>
            <a:r>
              <a:rPr lang="ko-KR" altLang="en-US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냉장고 리스트에 </a:t>
            </a:r>
            <a:r>
              <a:rPr lang="en-US" altLang="ko-KR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”</a:t>
            </a:r>
            <a:r>
              <a:rPr lang="ko-KR" altLang="en-US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계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란</a:t>
            </a:r>
            <a:r>
              <a:rPr lang="en-US" altLang="ko-KR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” </a:t>
            </a:r>
            <a:r>
              <a:rPr lang="ko-KR" altLang="en-US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추가</a:t>
            </a:r>
            <a:endParaRPr lang="en-US" altLang="ko-KR" dirty="0" smtClean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r>
              <a:rPr lang="en-US" altLang="ko-KR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3.</a:t>
            </a:r>
            <a:r>
              <a:rPr lang="ko-KR" altLang="en-US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냉장고 리스트에서 </a:t>
            </a:r>
            <a:r>
              <a:rPr lang="en-US" altLang="ko-KR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“</a:t>
            </a:r>
            <a:r>
              <a:rPr lang="ko-KR" altLang="en-US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계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란</a:t>
            </a:r>
            <a:r>
              <a:rPr lang="en-US" altLang="ko-KR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” </a:t>
            </a:r>
            <a:r>
              <a:rPr lang="ko-KR" altLang="en-US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존재하는지 확인</a:t>
            </a:r>
            <a:endParaRPr lang="en-US" altLang="ko-KR" dirty="0" smtClean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r>
              <a:rPr lang="en-US" altLang="ko-KR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4.</a:t>
            </a:r>
            <a:r>
              <a:rPr lang="ko-KR" altLang="en-US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존재하면 밥 추가</a:t>
            </a:r>
            <a:endParaRPr lang="ko-KR" altLang="en-US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542453" y="3713584"/>
            <a:ext cx="4343400" cy="3124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private 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void </a:t>
            </a:r>
            <a:r>
              <a:rPr lang="en-US" altLang="ko-KR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btnEggs_Click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(object sender, </a:t>
            </a:r>
            <a:r>
              <a:rPr lang="en-US" altLang="ko-KR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EventArgs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e)</a:t>
            </a:r>
          </a:p>
          <a:p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       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{</a:t>
            </a:r>
          </a:p>
          <a:p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           </a:t>
            </a:r>
            <a:r>
              <a:rPr lang="en-US" altLang="ko-KR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refrig.Remove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(eggs);</a:t>
            </a:r>
          </a:p>
          <a:p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           listBox1.Items.Add(eggs);</a:t>
            </a:r>
          </a:p>
          <a:p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           </a:t>
            </a:r>
            <a:r>
              <a:rPr lang="en-US" altLang="ko-KR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btnEggs.Hide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();</a:t>
            </a:r>
          </a:p>
          <a:p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           </a:t>
            </a:r>
            <a:r>
              <a:rPr lang="en-US" altLang="ko-KR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btn_Enable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(true);</a:t>
            </a:r>
          </a:p>
          <a:p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       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}</a:t>
            </a:r>
            <a:endParaRPr lang="ko-KR" altLang="en-US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32657" y="3051104"/>
            <a:ext cx="4343400" cy="3124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“</a:t>
            </a:r>
            <a:r>
              <a:rPr lang="ko-KR" altLang="en-US" sz="3200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계</a:t>
            </a:r>
            <a:r>
              <a:rPr lang="ko-KR" altLang="en-US" sz="32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란</a:t>
            </a:r>
            <a:r>
              <a:rPr lang="en-US" altLang="ko-KR" sz="3200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” </a:t>
            </a:r>
            <a:r>
              <a:rPr lang="ko-KR" altLang="en-US" sz="3200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버튼 </a:t>
            </a:r>
            <a:r>
              <a:rPr lang="ko-KR" altLang="en-US" sz="3200" dirty="0" err="1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클릭시</a:t>
            </a:r>
            <a:endParaRPr lang="en-US" altLang="ko-KR" sz="3200" dirty="0" smtClean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r>
              <a:rPr lang="en-US" altLang="ko-KR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1.</a:t>
            </a:r>
            <a:r>
              <a:rPr lang="ko-KR" altLang="en-US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리스트박스에 </a:t>
            </a:r>
            <a:r>
              <a:rPr lang="en-US" altLang="ko-KR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“</a:t>
            </a:r>
            <a:r>
              <a:rPr lang="ko-KR" altLang="en-US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계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란</a:t>
            </a:r>
            <a:r>
              <a:rPr lang="en-US" altLang="ko-KR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”</a:t>
            </a:r>
            <a:r>
              <a:rPr lang="ko-KR" altLang="en-US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이 추가되고</a:t>
            </a:r>
            <a:endParaRPr lang="en-US" altLang="ko-KR" dirty="0" smtClean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r>
              <a:rPr lang="en-US" altLang="ko-KR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2.</a:t>
            </a:r>
            <a:r>
              <a:rPr lang="ko-KR" altLang="en-US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버튼이 사라지고</a:t>
            </a:r>
            <a:endParaRPr lang="en-US" altLang="ko-KR" dirty="0" smtClean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r>
              <a:rPr lang="en-US" altLang="ko-KR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3.</a:t>
            </a:r>
            <a:r>
              <a:rPr lang="ko-KR" altLang="en-US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리스트박스에  </a:t>
            </a:r>
            <a:endParaRPr lang="en-US" altLang="ko-KR" dirty="0" smtClean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r>
              <a:rPr lang="en-US" altLang="ko-KR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4.</a:t>
            </a:r>
            <a:r>
              <a:rPr lang="ko-KR" altLang="en-US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냉장고리스트에 </a:t>
            </a:r>
            <a:r>
              <a:rPr lang="ko-KR" altLang="en-US" dirty="0" err="1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냉동밥</a:t>
            </a:r>
            <a:r>
              <a:rPr lang="ko-KR" altLang="en-US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삭제</a:t>
            </a:r>
            <a:endParaRPr lang="en-US" altLang="ko-KR" dirty="0" smtClean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" name="아래쪽 화살표 2"/>
          <p:cNvSpPr/>
          <p:nvPr/>
        </p:nvSpPr>
        <p:spPr>
          <a:xfrm rot="10800000">
            <a:off x="2139043" y="2334980"/>
            <a:ext cx="990600" cy="6858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4876800" y="2514600"/>
            <a:ext cx="838200" cy="53650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49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6" grpId="0" animBg="1"/>
      <p:bldP spid="6" grpId="1" animBg="1"/>
      <p:bldP spid="3" grpId="0" animBg="1"/>
      <p:bldP spid="3" grpId="1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"/>
            <a:ext cx="9185302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52400" y="457200"/>
            <a:ext cx="4648200" cy="5105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예외처리</a:t>
            </a:r>
            <a:endParaRPr lang="en-US" altLang="ko-KR" sz="3600" dirty="0" smtClean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/>
            <a:r>
              <a:rPr lang="en-US" altLang="ko-KR" sz="2400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1.</a:t>
            </a:r>
            <a:r>
              <a:rPr lang="ko-KR" altLang="en-US" sz="2400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리스트박스에 아무것도 없을 시</a:t>
            </a:r>
            <a:endParaRPr lang="en-US" altLang="ko-KR" sz="2400" dirty="0" smtClean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/>
            <a:r>
              <a:rPr lang="ko-KR" altLang="en-US" sz="2400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모든 버튼 </a:t>
            </a:r>
            <a:r>
              <a:rPr lang="en-US" altLang="ko-KR" sz="2400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disable</a:t>
            </a:r>
          </a:p>
          <a:p>
            <a:pPr algn="ctr"/>
            <a:r>
              <a:rPr lang="en-US" altLang="ko-KR" sz="2400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2. </a:t>
            </a:r>
            <a:r>
              <a:rPr lang="ko-KR" altLang="en-US" sz="2400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재료 선택하지 않고 제거 누르기 되면  선택창 </a:t>
            </a:r>
            <a:endParaRPr lang="en-US" altLang="ko-KR" sz="2400" dirty="0" smtClean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717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그림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342" y="849313"/>
            <a:ext cx="5979318" cy="559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46573" y="155576"/>
            <a:ext cx="690682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</a:rPr>
              <a:t>시작</a:t>
            </a:r>
            <a:r>
              <a:rPr lang="en-US" altLang="ko-KR" sz="2800" b="1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</a:rPr>
              <a:t>! -&gt; </a:t>
            </a:r>
            <a:r>
              <a:rPr lang="en-US" altLang="ko-KR" sz="2800" b="1" dirty="0" err="1">
                <a:latin typeface="+mn-lt"/>
                <a:ea typeface="+mn-ea"/>
              </a:rPr>
              <a:t>LoadingForm</a:t>
            </a:r>
            <a:r>
              <a:rPr lang="en-US" altLang="ko-KR" sz="2800" b="1" dirty="0">
                <a:latin typeface="+mn-lt"/>
                <a:ea typeface="+mn-ea"/>
              </a:rPr>
              <a:t> </a:t>
            </a:r>
            <a:r>
              <a:rPr lang="en-US" altLang="ko-KR" sz="2800" b="1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</a:rPr>
              <a:t>-&gt; 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</a:rPr>
              <a:t>요리사진</a:t>
            </a:r>
            <a:r>
              <a:rPr lang="en-US" altLang="ko-KR" sz="2800" b="1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</a:rPr>
              <a:t>Form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405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그림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862015"/>
            <a:ext cx="4826794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6069806" y="3101977"/>
            <a:ext cx="2997994" cy="56356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dirty="0"/>
              <a:t>Thread 2</a:t>
            </a:r>
            <a:r>
              <a:rPr lang="ko-KR" altLang="en-US" sz="2400" b="1" dirty="0"/>
              <a:t>개 생성</a:t>
            </a:r>
          </a:p>
        </p:txBody>
      </p:sp>
      <p:sp>
        <p:nvSpPr>
          <p:cNvPr id="13" name="사각형: 둥근 모서리 12"/>
          <p:cNvSpPr/>
          <p:nvPr/>
        </p:nvSpPr>
        <p:spPr>
          <a:xfrm>
            <a:off x="1562100" y="3141663"/>
            <a:ext cx="2495550" cy="71278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cxnSp>
        <p:nvCxnSpPr>
          <p:cNvPr id="15" name="연결선: 꺾임 14"/>
          <p:cNvCxnSpPr>
            <a:cxnSpLocks/>
            <a:endCxn id="12" idx="1"/>
          </p:cNvCxnSpPr>
          <p:nvPr/>
        </p:nvCxnSpPr>
        <p:spPr>
          <a:xfrm flipV="1">
            <a:off x="4057651" y="3383759"/>
            <a:ext cx="2012155" cy="134142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069806" y="4697413"/>
            <a:ext cx="2769393" cy="56356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dirty="0"/>
              <a:t>Bool</a:t>
            </a:r>
            <a:r>
              <a:rPr lang="ko-KR" altLang="en-US" sz="2400" b="1" dirty="0"/>
              <a:t>값</a:t>
            </a:r>
            <a:r>
              <a:rPr lang="en-US" altLang="ko-KR" sz="2400" b="1" dirty="0"/>
              <a:t> 3</a:t>
            </a:r>
            <a:r>
              <a:rPr lang="ko-KR" altLang="en-US" sz="2400" b="1" dirty="0"/>
              <a:t>개 생성</a:t>
            </a:r>
          </a:p>
        </p:txBody>
      </p:sp>
      <p:sp>
        <p:nvSpPr>
          <p:cNvPr id="17" name="사각형: 둥근 모서리 16"/>
          <p:cNvSpPr/>
          <p:nvPr/>
        </p:nvSpPr>
        <p:spPr>
          <a:xfrm>
            <a:off x="1490662" y="4776788"/>
            <a:ext cx="2566988" cy="10969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cxnSp>
        <p:nvCxnSpPr>
          <p:cNvPr id="18" name="연결선: 꺾임 17"/>
          <p:cNvCxnSpPr>
            <a:cxnSpLocks/>
            <a:stCxn id="17" idx="3"/>
            <a:endCxn id="16" idx="1"/>
          </p:cNvCxnSpPr>
          <p:nvPr/>
        </p:nvCxnSpPr>
        <p:spPr>
          <a:xfrm flipV="1">
            <a:off x="4057650" y="4979194"/>
            <a:ext cx="2012156" cy="34607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51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184</Words>
  <Application>Microsoft Office PowerPoint</Application>
  <PresentationFormat>화면 슬라이드 쇼(4:3)</PresentationFormat>
  <Paragraphs>51</Paragraphs>
  <Slides>15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박성수</dc:creator>
  <cp:lastModifiedBy>박성수</cp:lastModifiedBy>
  <cp:revision>12</cp:revision>
  <dcterms:created xsi:type="dcterms:W3CDTF">2020-08-06T23:55:56Z</dcterms:created>
  <dcterms:modified xsi:type="dcterms:W3CDTF">2020-08-07T01:47:42Z</dcterms:modified>
</cp:coreProperties>
</file>