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60" r:id="rId4"/>
    <p:sldId id="270" r:id="rId5"/>
    <p:sldId id="271" r:id="rId6"/>
    <p:sldId id="273" r:id="rId7"/>
    <p:sldId id="261" r:id="rId8"/>
    <p:sldId id="262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4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0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5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9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8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5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8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0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2749-D027-43FD-B23C-E83C0B507AC0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F66F-3BD5-4904-A436-B33A0D12A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7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635" y="417006"/>
            <a:ext cx="2377948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Harlow Solid Italic" panose="04030604020F02020D02" pitchFamily="82" charset="0"/>
                <a:ea typeface="CookieRun Black" panose="020B0600000101010101" pitchFamily="50" charset="-127"/>
              </a:rPr>
              <a:t>KKINI Mall</a:t>
            </a:r>
            <a:endParaRPr lang="ko-KR" altLang="en-US" sz="3600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Harlow Solid Italic" panose="04030604020F02020D02" pitchFamily="82" charset="0"/>
              <a:ea typeface="CookieRun Black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635" y="1895826"/>
            <a:ext cx="2377948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KKINI Mall</a:t>
            </a:r>
            <a:endParaRPr lang="ko-KR" altLang="en-US" sz="3600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HancomEQN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635" y="3499597"/>
            <a:ext cx="4216955" cy="646331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rgbClr val="002060"/>
                  </a:solidFill>
                </a:ln>
                <a:solidFill>
                  <a:srgbClr val="FFFF00"/>
                </a:solidFill>
                <a:latin typeface="Vineta BT" panose="04020906050602070202" pitchFamily="82" charset="0"/>
                <a:ea typeface="CookieRun Black" panose="020B0600000101010101" pitchFamily="50" charset="-127"/>
              </a:rPr>
              <a:t>KKINI Mall</a:t>
            </a:r>
            <a:endParaRPr lang="ko-KR" altLang="en-US" sz="3600" dirty="0">
              <a:ln>
                <a:solidFill>
                  <a:srgbClr val="002060"/>
                </a:solidFill>
              </a:ln>
              <a:solidFill>
                <a:srgbClr val="FFFF00"/>
              </a:solidFill>
              <a:latin typeface="Vineta BT" panose="04020906050602070202" pitchFamily="82" charset="0"/>
              <a:ea typeface="CookieRun Black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635" y="4549370"/>
            <a:ext cx="421695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rgbClr val="005392"/>
                  </a:solidFill>
                </a:ln>
                <a:solidFill>
                  <a:srgbClr val="FFFF00"/>
                </a:solidFill>
                <a:latin typeface="Vineta BT" panose="04020906050602070202" pitchFamily="82" charset="0"/>
                <a:ea typeface="CookieRun Black" panose="020B0600000101010101" pitchFamily="50" charset="-127"/>
              </a:rPr>
              <a:t>KKINI Mall</a:t>
            </a:r>
            <a:endParaRPr lang="ko-KR" altLang="en-US" sz="3600" dirty="0">
              <a:ln>
                <a:solidFill>
                  <a:srgbClr val="005392"/>
                </a:solidFill>
              </a:ln>
              <a:solidFill>
                <a:srgbClr val="FFFF00"/>
              </a:solidFill>
              <a:latin typeface="Vineta BT" panose="04020906050602070202" pitchFamily="82" charset="0"/>
              <a:ea typeface="CookieRun Black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7629" y="435906"/>
            <a:ext cx="2377948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MGDT" panose="02000400000000000000" pitchFamily="2" charset="0"/>
                <a:ea typeface="CookieRun Black" panose="020B0600000101010101" pitchFamily="50" charset="-127"/>
              </a:rPr>
              <a:t>KKINI Mall</a:t>
            </a:r>
            <a:endParaRPr lang="ko-KR" altLang="en-US" sz="3600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AMGDT" panose="02000400000000000000" pitchFamily="2" charset="0"/>
              <a:ea typeface="CookieRun Black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17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0166" y="252765"/>
            <a:ext cx="7263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쉐이크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(SHAKE)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42887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80CBC4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SHAKE</a:t>
            </a:r>
            <a:endParaRPr lang="ko-KR" altLang="en-US" sz="3200" dirty="0">
              <a:ln>
                <a:solidFill>
                  <a:srgbClr val="80CBC4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21483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80CBC4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Shake</a:t>
            </a:r>
            <a:endParaRPr lang="ko-KR" altLang="en-US" sz="3200" dirty="0">
              <a:ln>
                <a:solidFill>
                  <a:srgbClr val="80CBC4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5056" y="171345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SHAKE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01" y="433818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Shake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8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0166" y="252765"/>
            <a:ext cx="7263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쉐이크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(SHAKE)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42887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1A237E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SHAKE</a:t>
            </a:r>
            <a:endParaRPr lang="ko-KR" altLang="en-US" sz="3200" dirty="0">
              <a:ln>
                <a:solidFill>
                  <a:srgbClr val="1A237E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21483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1A237E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Shake</a:t>
            </a:r>
            <a:endParaRPr lang="ko-KR" altLang="en-US" sz="3200" dirty="0">
              <a:ln>
                <a:solidFill>
                  <a:srgbClr val="1A237E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22306" y="1668304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SHAKE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6451" y="4293029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Shake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4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5154" y="252765"/>
            <a:ext cx="6633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크램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(CRAM)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1387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00695C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00695C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19271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00695C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00695C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5056" y="171345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01" y="433818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501798" y="2816296"/>
            <a:ext cx="2685351" cy="1002439"/>
            <a:chOff x="8337653" y="2897150"/>
            <a:chExt cx="2685351" cy="1002439"/>
          </a:xfrm>
        </p:grpSpPr>
        <p:sp>
          <p:nvSpPr>
            <p:cNvPr id="21" name="직사각형 20"/>
            <p:cNvSpPr/>
            <p:nvPr/>
          </p:nvSpPr>
          <p:spPr>
            <a:xfrm>
              <a:off x="8337653" y="3314814"/>
              <a:ext cx="2685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0" dirty="0" smtClean="0">
                  <a:solidFill>
                    <a:schemeClr val="bg1"/>
                  </a:solidFill>
                  <a:effectLst/>
                  <a:latin typeface="Vineta BT" panose="04020906050602070202" pitchFamily="82" charset="0"/>
                </a:rPr>
                <a:t>PICKUP</a:t>
              </a:r>
              <a:endParaRPr lang="en-US" altLang="ko-KR" sz="3200" b="0" dirty="0">
                <a:solidFill>
                  <a:schemeClr val="bg1"/>
                </a:solidFill>
                <a:effectLst/>
                <a:latin typeface="Vineta BT" panose="04020906050602070202" pitchFamily="82" charset="0"/>
              </a:endParaRPr>
            </a:p>
          </p:txBody>
        </p:sp>
        <p:sp>
          <p:nvSpPr>
            <p:cNvPr id="22" name="위로 구부러진 화살표 21"/>
            <p:cNvSpPr/>
            <p:nvPr/>
          </p:nvSpPr>
          <p:spPr>
            <a:xfrm rot="10800000">
              <a:off x="9110476" y="2897150"/>
              <a:ext cx="940443" cy="439624"/>
            </a:xfrm>
            <a:prstGeom prst="curvedUpArrow">
              <a:avLst>
                <a:gd name="adj1" fmla="val 68738"/>
                <a:gd name="adj2" fmla="val 66741"/>
                <a:gd name="adj3" fmla="val 0"/>
              </a:avLst>
            </a:prstGeom>
            <a:solidFill>
              <a:schemeClr val="bg1"/>
            </a:solidFill>
            <a:ln w="38100">
              <a:solidFill>
                <a:srgbClr val="006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3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5154" y="252765"/>
            <a:ext cx="6633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크램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(CRAM)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138727" cy="584775"/>
          </a:xfrm>
          <a:prstGeom prst="rect">
            <a:avLst/>
          </a:prstGeom>
          <a:noFill/>
          <a:ln>
            <a:solidFill>
              <a:srgbClr val="1A237E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1A237E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1A237E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1927131" cy="584775"/>
          </a:xfrm>
          <a:prstGeom prst="rect">
            <a:avLst/>
          </a:prstGeom>
          <a:noFill/>
          <a:ln>
            <a:solidFill>
              <a:srgbClr val="1A237E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1A237E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1A237E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5056" y="171345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78760" y="3631873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4355" y="2732740"/>
            <a:ext cx="41793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Vineta BT" panose="04020906050602070202" pitchFamily="82" charset="0"/>
              </a:rPr>
              <a:t>BLUEBERRY</a:t>
            </a:r>
            <a:endParaRPr lang="ko-KR" altLang="en-US" sz="3200" dirty="0"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25058" y="4436453"/>
            <a:ext cx="2685351" cy="1002439"/>
            <a:chOff x="8225059" y="4939360"/>
            <a:chExt cx="2685351" cy="1002439"/>
          </a:xfrm>
        </p:grpSpPr>
        <p:sp>
          <p:nvSpPr>
            <p:cNvPr id="2" name="직사각형 1"/>
            <p:cNvSpPr/>
            <p:nvPr/>
          </p:nvSpPr>
          <p:spPr>
            <a:xfrm>
              <a:off x="8225059" y="5357024"/>
              <a:ext cx="2685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0" dirty="0" smtClean="0">
                  <a:solidFill>
                    <a:srgbClr val="D4D4D4"/>
                  </a:solidFill>
                  <a:effectLst/>
                  <a:latin typeface="Vineta BT" panose="04020906050602070202" pitchFamily="82" charset="0"/>
                </a:rPr>
                <a:t>PICKUP</a:t>
              </a:r>
              <a:endParaRPr lang="en-US" altLang="ko-KR" sz="3200" b="0" dirty="0">
                <a:solidFill>
                  <a:srgbClr val="D4D4D4"/>
                </a:solidFill>
                <a:effectLst/>
                <a:latin typeface="Vineta BT" panose="04020906050602070202" pitchFamily="82" charset="0"/>
              </a:endParaRPr>
            </a:p>
          </p:txBody>
        </p:sp>
        <p:sp>
          <p:nvSpPr>
            <p:cNvPr id="5" name="위로 구부러진 화살표 4"/>
            <p:cNvSpPr/>
            <p:nvPr/>
          </p:nvSpPr>
          <p:spPr>
            <a:xfrm rot="10800000">
              <a:off x="8997882" y="4939360"/>
              <a:ext cx="940443" cy="439624"/>
            </a:xfrm>
            <a:prstGeom prst="curvedUpArrow">
              <a:avLst>
                <a:gd name="adj1" fmla="val 68738"/>
                <a:gd name="adj2" fmla="val 66741"/>
                <a:gd name="adj3" fmla="val 0"/>
              </a:avLst>
            </a:prstGeom>
            <a:solidFill>
              <a:schemeClr val="bg1"/>
            </a:solidFill>
            <a:ln w="38100">
              <a:solidFill>
                <a:srgbClr val="1A23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위쪽 화살표 6"/>
          <p:cNvSpPr/>
          <p:nvPr/>
        </p:nvSpPr>
        <p:spPr>
          <a:xfrm>
            <a:off x="9852501" y="5576859"/>
            <a:ext cx="692557" cy="340118"/>
          </a:xfrm>
          <a:prstGeom prst="upArrow">
            <a:avLst>
              <a:gd name="adj1" fmla="val 52067"/>
              <a:gd name="adj2" fmla="val 64328"/>
            </a:avLst>
          </a:prstGeom>
          <a:solidFill>
            <a:schemeClr val="bg1"/>
          </a:solidFill>
          <a:ln w="5715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75639" y="5852793"/>
            <a:ext cx="2685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solidFill>
                  <a:srgbClr val="D4D4D4"/>
                </a:solidFill>
                <a:effectLst/>
                <a:latin typeface="Vineta BT" panose="04020906050602070202" pitchFamily="82" charset="0"/>
              </a:rPr>
              <a:t>PICKUP</a:t>
            </a:r>
            <a:endParaRPr lang="en-US" altLang="ko-KR" sz="3200" b="0" dirty="0">
              <a:solidFill>
                <a:srgbClr val="D4D4D4"/>
              </a:solidFill>
              <a:effectLst/>
              <a:latin typeface="Vineta BT" panose="0402090605060207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A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5154" y="252765"/>
            <a:ext cx="6633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크램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(CRAM)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1387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19271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5056" y="171345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01" y="433818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57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5154" y="252765"/>
            <a:ext cx="6633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크램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(CRAM)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1387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19271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5056" y="171345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01" y="433818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7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5154" y="252765"/>
            <a:ext cx="6633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크램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(CRAM)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1387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80CBC4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80CBC4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19271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80CBC4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80CBC4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5056" y="171345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01" y="433818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4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MGDT" panose="02000400000000000000" pitchFamily="2" charset="0"/>
              </a:rPr>
              <a:t>CRAM</a:t>
            </a:r>
            <a:endParaRPr lang="ko-KR" altLang="en-US" sz="3200" dirty="0"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MGDT" panose="02000400000000000000" pitchFamily="2" charset="0"/>
              </a:rPr>
              <a:t>Cram</a:t>
            </a:r>
            <a:endParaRPr lang="ko-KR" altLang="en-US" sz="3200" dirty="0"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5154" y="252765"/>
            <a:ext cx="6633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크램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(CRAM)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1387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80CBC4"/>
                  </a:solidFill>
                </a:ln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80CBC4"/>
                </a:solidFill>
              </a:ln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19271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80CBC4"/>
                  </a:solidFill>
                </a:ln>
                <a:latin typeface="Vineta BT" panose="04020906050602070202" pitchFamily="82" charset="0"/>
              </a:rPr>
              <a:t>Cram</a:t>
            </a:r>
            <a:endParaRPr lang="ko-KR" altLang="en-US" sz="3200" dirty="0">
              <a:ln>
                <a:solidFill>
                  <a:srgbClr val="80CBC4"/>
                </a:solidFill>
              </a:ln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5056" y="171345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01" y="433818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7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B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MGDT" panose="02000400000000000000" pitchFamily="2" charset="0"/>
              </a:rPr>
              <a:t>CRAM</a:t>
            </a:r>
            <a:endParaRPr lang="ko-KR" altLang="en-US" sz="3200" dirty="0"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MGDT" panose="02000400000000000000" pitchFamily="2" charset="0"/>
              </a:rPr>
              <a:t>Cram</a:t>
            </a:r>
            <a:endParaRPr lang="ko-KR" altLang="en-US" sz="3200" dirty="0"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5154" y="252765"/>
            <a:ext cx="6633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크램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(CRAM)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1387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Vineta BT" panose="04020906050602070202" pitchFamily="82" charset="0"/>
              </a:rPr>
              <a:t>CRAM</a:t>
            </a:r>
            <a:endParaRPr lang="ko-KR" altLang="en-US" sz="3200" dirty="0"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19271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Vineta BT" panose="04020906050602070202" pitchFamily="82" charset="0"/>
              </a:rPr>
              <a:t>Cram</a:t>
            </a:r>
            <a:endParaRPr lang="ko-KR" altLang="en-US" sz="3200" dirty="0"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5056" y="171345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01" y="433818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08500" y="2764209"/>
            <a:ext cx="41793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Vineta BT" panose="04020906050602070202" pitchFamily="82" charset="0"/>
              </a:rPr>
              <a:t>BLUEBERRY</a:t>
            </a:r>
            <a:endParaRPr lang="ko-KR" altLang="en-US" sz="3200" dirty="0"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1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57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5154" y="252765"/>
            <a:ext cx="6633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크램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(CRAM)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2578" y="2804483"/>
            <a:ext cx="41793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Vineta BT" panose="04020906050602070202" pitchFamily="82" charset="0"/>
              </a:rPr>
              <a:t>BLUEBERRY</a:t>
            </a:r>
            <a:endParaRPr lang="ko-KR" altLang="en-US" sz="3200" dirty="0"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192713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Vineta BT" panose="04020906050602070202" pitchFamily="82" charset="0"/>
              </a:rPr>
              <a:t>Cram</a:t>
            </a:r>
            <a:endParaRPr lang="ko-KR" altLang="en-US" sz="3200" dirty="0"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5056" y="171345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01" y="433818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Cram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7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2338" y="252765"/>
            <a:ext cx="7319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자비스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(JARVIS)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629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JARVIS</a:t>
            </a:r>
            <a:endParaRPr lang="ko-KR" altLang="en-US" sz="32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Jarvis</a:t>
            </a:r>
            <a:endParaRPr lang="ko-KR" altLang="en-US" sz="32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12547" y="164490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JARVIS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76692" y="426962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Jarvis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55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9826" y="417915"/>
            <a:ext cx="3297382" cy="2279103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09732" y="1179718"/>
            <a:ext cx="2685351" cy="878966"/>
            <a:chOff x="8225059" y="5062832"/>
            <a:chExt cx="2685351" cy="878966"/>
          </a:xfrm>
        </p:grpSpPr>
        <p:sp>
          <p:nvSpPr>
            <p:cNvPr id="9" name="직사각형 8"/>
            <p:cNvSpPr/>
            <p:nvPr/>
          </p:nvSpPr>
          <p:spPr>
            <a:xfrm>
              <a:off x="8225059" y="5357024"/>
              <a:ext cx="2685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0" dirty="0">
                  <a:solidFill>
                    <a:schemeClr val="bg1"/>
                  </a:solidFill>
                  <a:effectLst/>
                  <a:latin typeface="Vineta BT"/>
                </a:rPr>
                <a:t>PICKUP</a:t>
              </a:r>
            </a:p>
          </p:txBody>
        </p:sp>
        <p:sp>
          <p:nvSpPr>
            <p:cNvPr id="10" name="위로 구부러진 화살표 9"/>
            <p:cNvSpPr/>
            <p:nvPr/>
          </p:nvSpPr>
          <p:spPr>
            <a:xfrm rot="10800000">
              <a:off x="9068438" y="5062832"/>
              <a:ext cx="755235" cy="342610"/>
            </a:xfrm>
            <a:prstGeom prst="curvedUpArrow">
              <a:avLst>
                <a:gd name="adj1" fmla="val 68738"/>
                <a:gd name="adj2" fmla="val 66741"/>
                <a:gd name="adj3" fmla="val 0"/>
              </a:avLst>
            </a:prstGeom>
            <a:solidFill>
              <a:schemeClr val="bg1"/>
            </a:solidFill>
            <a:ln w="38100">
              <a:solidFill>
                <a:srgbClr val="1A23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267906" y="417915"/>
            <a:ext cx="3297382" cy="2279103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9826" y="3114680"/>
            <a:ext cx="3297382" cy="2279103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67906" y="3114680"/>
            <a:ext cx="3297382" cy="2279103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83754" y="417915"/>
            <a:ext cx="3297382" cy="2279103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83754" y="3114680"/>
            <a:ext cx="3297382" cy="2279103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647812" y="1056246"/>
            <a:ext cx="2685351" cy="1002439"/>
            <a:chOff x="8225059" y="4939360"/>
            <a:chExt cx="2685351" cy="1002439"/>
          </a:xfrm>
        </p:grpSpPr>
        <p:sp>
          <p:nvSpPr>
            <p:cNvPr id="17" name="직사각형 16"/>
            <p:cNvSpPr/>
            <p:nvPr/>
          </p:nvSpPr>
          <p:spPr>
            <a:xfrm>
              <a:off x="8225059" y="5357024"/>
              <a:ext cx="2685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0">
                  <a:solidFill>
                    <a:schemeClr val="bg1"/>
                  </a:solidFill>
                  <a:effectLst/>
                  <a:latin typeface="Vineta BT"/>
                </a:rPr>
                <a:t>PICKUP</a:t>
              </a:r>
            </a:p>
          </p:txBody>
        </p:sp>
        <p:sp>
          <p:nvSpPr>
            <p:cNvPr id="18" name="위로 구부러진 화살표 17"/>
            <p:cNvSpPr/>
            <p:nvPr/>
          </p:nvSpPr>
          <p:spPr>
            <a:xfrm rot="10800000">
              <a:off x="8997882" y="4939360"/>
              <a:ext cx="940443" cy="439624"/>
            </a:xfrm>
            <a:prstGeom prst="curvedUpArrow">
              <a:avLst>
                <a:gd name="adj1" fmla="val 68738"/>
                <a:gd name="adj2" fmla="val 66741"/>
                <a:gd name="adj3" fmla="val 0"/>
              </a:avLst>
            </a:prstGeom>
            <a:solidFill>
              <a:schemeClr val="bg1"/>
            </a:solidFill>
            <a:ln w="38100">
              <a:solidFill>
                <a:srgbClr val="006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506472" y="1056245"/>
            <a:ext cx="2685351" cy="1002439"/>
            <a:chOff x="8225059" y="4939360"/>
            <a:chExt cx="2685351" cy="1002439"/>
          </a:xfrm>
        </p:grpSpPr>
        <p:sp>
          <p:nvSpPr>
            <p:cNvPr id="20" name="직사각형 19"/>
            <p:cNvSpPr/>
            <p:nvPr/>
          </p:nvSpPr>
          <p:spPr>
            <a:xfrm>
              <a:off x="8225059" y="5357024"/>
              <a:ext cx="2685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0">
                  <a:solidFill>
                    <a:schemeClr val="bg1"/>
                  </a:solidFill>
                  <a:effectLst/>
                  <a:latin typeface="Vineta BT"/>
                </a:rPr>
                <a:t>PICKUP</a:t>
              </a:r>
            </a:p>
          </p:txBody>
        </p:sp>
        <p:sp>
          <p:nvSpPr>
            <p:cNvPr id="21" name="위로 구부러진 화살표 20"/>
            <p:cNvSpPr/>
            <p:nvPr/>
          </p:nvSpPr>
          <p:spPr>
            <a:xfrm rot="10800000">
              <a:off x="8997882" y="4939360"/>
              <a:ext cx="940443" cy="439624"/>
            </a:xfrm>
            <a:prstGeom prst="curvedUpArrow">
              <a:avLst>
                <a:gd name="adj1" fmla="val 68738"/>
                <a:gd name="adj2" fmla="val 66741"/>
                <a:gd name="adj3" fmla="val 0"/>
              </a:avLst>
            </a:prstGeom>
            <a:solidFill>
              <a:schemeClr val="bg1"/>
            </a:solidFill>
            <a:ln w="38100">
              <a:solidFill>
                <a:srgbClr val="7E5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10100" y="3749104"/>
            <a:ext cx="2685351" cy="1002439"/>
            <a:chOff x="8225059" y="4939360"/>
            <a:chExt cx="2685351" cy="1002439"/>
          </a:xfrm>
        </p:grpSpPr>
        <p:sp>
          <p:nvSpPr>
            <p:cNvPr id="23" name="직사각형 22"/>
            <p:cNvSpPr/>
            <p:nvPr/>
          </p:nvSpPr>
          <p:spPr>
            <a:xfrm>
              <a:off x="8225059" y="5357024"/>
              <a:ext cx="2685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0">
                  <a:solidFill>
                    <a:schemeClr val="bg1"/>
                  </a:solidFill>
                  <a:effectLst/>
                  <a:latin typeface="Vineta BT"/>
                </a:rPr>
                <a:t>PICKUP</a:t>
              </a:r>
            </a:p>
          </p:txBody>
        </p:sp>
        <p:sp>
          <p:nvSpPr>
            <p:cNvPr id="24" name="위로 구부러진 화살표 23"/>
            <p:cNvSpPr/>
            <p:nvPr/>
          </p:nvSpPr>
          <p:spPr>
            <a:xfrm rot="10800000">
              <a:off x="8997882" y="4939360"/>
              <a:ext cx="940443" cy="439624"/>
            </a:xfrm>
            <a:prstGeom prst="curvedUpArrow">
              <a:avLst>
                <a:gd name="adj1" fmla="val 68738"/>
                <a:gd name="adj2" fmla="val 66741"/>
                <a:gd name="adj3" fmla="val 0"/>
              </a:avLst>
            </a:prstGeom>
            <a:solidFill>
              <a:schemeClr val="bg1"/>
            </a:solidFill>
            <a:ln w="38100">
              <a:solidFill>
                <a:srgbClr val="80CB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663825" y="3753011"/>
            <a:ext cx="2685351" cy="1002439"/>
            <a:chOff x="8225059" y="4939360"/>
            <a:chExt cx="2685351" cy="1002439"/>
          </a:xfrm>
        </p:grpSpPr>
        <p:sp>
          <p:nvSpPr>
            <p:cNvPr id="26" name="직사각형 25"/>
            <p:cNvSpPr/>
            <p:nvPr/>
          </p:nvSpPr>
          <p:spPr>
            <a:xfrm>
              <a:off x="8225059" y="5357024"/>
              <a:ext cx="2685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0">
                  <a:solidFill>
                    <a:schemeClr val="bg1"/>
                  </a:solidFill>
                  <a:effectLst/>
                  <a:latin typeface="Vineta BT"/>
                </a:rPr>
                <a:t>PICKUP</a:t>
              </a:r>
            </a:p>
          </p:txBody>
        </p:sp>
        <p:sp>
          <p:nvSpPr>
            <p:cNvPr id="27" name="위로 구부러진 화살표 26"/>
            <p:cNvSpPr/>
            <p:nvPr/>
          </p:nvSpPr>
          <p:spPr>
            <a:xfrm rot="10800000">
              <a:off x="8997882" y="4939360"/>
              <a:ext cx="940443" cy="439624"/>
            </a:xfrm>
            <a:prstGeom prst="curvedUpArrow">
              <a:avLst>
                <a:gd name="adj1" fmla="val 68738"/>
                <a:gd name="adj2" fmla="val 66741"/>
                <a:gd name="adj3" fmla="val 0"/>
              </a:avLst>
            </a:prstGeom>
            <a:solidFill>
              <a:schemeClr val="bg1"/>
            </a:solidFill>
            <a:ln w="38100">
              <a:solidFill>
                <a:srgbClr val="9FA8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22685" y="3753011"/>
            <a:ext cx="2685351" cy="1002439"/>
            <a:chOff x="8225059" y="4939360"/>
            <a:chExt cx="2685351" cy="1002439"/>
          </a:xfrm>
        </p:grpSpPr>
        <p:sp>
          <p:nvSpPr>
            <p:cNvPr id="29" name="직사각형 28"/>
            <p:cNvSpPr/>
            <p:nvPr/>
          </p:nvSpPr>
          <p:spPr>
            <a:xfrm>
              <a:off x="8225059" y="5357024"/>
              <a:ext cx="2685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0">
                  <a:solidFill>
                    <a:schemeClr val="bg1"/>
                  </a:solidFill>
                  <a:effectLst/>
                  <a:latin typeface="Vineta BT"/>
                </a:rPr>
                <a:t>PICKUP</a:t>
              </a:r>
            </a:p>
          </p:txBody>
        </p:sp>
        <p:sp>
          <p:nvSpPr>
            <p:cNvPr id="30" name="위로 구부러진 화살표 29"/>
            <p:cNvSpPr/>
            <p:nvPr/>
          </p:nvSpPr>
          <p:spPr>
            <a:xfrm rot="10800000">
              <a:off x="8997882" y="4939360"/>
              <a:ext cx="940443" cy="439624"/>
            </a:xfrm>
            <a:prstGeom prst="curvedUpArrow">
              <a:avLst>
                <a:gd name="adj1" fmla="val 68738"/>
                <a:gd name="adj2" fmla="val 66741"/>
                <a:gd name="adj3" fmla="val 0"/>
              </a:avLst>
            </a:prstGeom>
            <a:solidFill>
              <a:schemeClr val="bg1"/>
            </a:solidFill>
            <a:ln w="38100">
              <a:solidFill>
                <a:srgbClr val="E1BE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9691" y="469172"/>
            <a:ext cx="3297382" cy="2279103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42988" y="1107503"/>
            <a:ext cx="2685351" cy="1002439"/>
            <a:chOff x="8225059" y="4939360"/>
            <a:chExt cx="2685351" cy="1002439"/>
          </a:xfrm>
        </p:grpSpPr>
        <p:sp>
          <p:nvSpPr>
            <p:cNvPr id="6" name="직사각형 5"/>
            <p:cNvSpPr/>
            <p:nvPr/>
          </p:nvSpPr>
          <p:spPr>
            <a:xfrm>
              <a:off x="8225059" y="5357024"/>
              <a:ext cx="2685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0" dirty="0" smtClean="0">
                  <a:solidFill>
                    <a:schemeClr val="bg1"/>
                  </a:solidFill>
                  <a:effectLst/>
                  <a:latin typeface="Vineta BT" panose="04020906050602070202" pitchFamily="82" charset="0"/>
                </a:rPr>
                <a:t>PICKUP</a:t>
              </a:r>
              <a:endParaRPr lang="en-US" altLang="ko-KR" sz="3200" b="0" dirty="0">
                <a:solidFill>
                  <a:schemeClr val="bg1"/>
                </a:solidFill>
                <a:effectLst/>
                <a:latin typeface="Vineta BT" panose="04020906050602070202" pitchFamily="82" charset="0"/>
              </a:endParaRPr>
            </a:p>
          </p:txBody>
        </p:sp>
        <p:sp>
          <p:nvSpPr>
            <p:cNvPr id="7" name="위로 구부러진 화살표 6"/>
            <p:cNvSpPr/>
            <p:nvPr/>
          </p:nvSpPr>
          <p:spPr>
            <a:xfrm rot="10800000">
              <a:off x="8997882" y="4939360"/>
              <a:ext cx="940443" cy="439624"/>
            </a:xfrm>
            <a:prstGeom prst="curvedUpArrow">
              <a:avLst>
                <a:gd name="adj1" fmla="val 68738"/>
                <a:gd name="adj2" fmla="val 66741"/>
                <a:gd name="adj3" fmla="val 0"/>
              </a:avLst>
            </a:prstGeom>
            <a:solidFill>
              <a:schemeClr val="bg1"/>
            </a:solidFill>
            <a:ln w="38100">
              <a:solidFill>
                <a:srgbClr val="AD14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409896" y="469172"/>
            <a:ext cx="3297382" cy="2279103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815543" y="1182560"/>
            <a:ext cx="2685351" cy="890436"/>
            <a:chOff x="8225059" y="5051363"/>
            <a:chExt cx="2685351" cy="890436"/>
          </a:xfrm>
        </p:grpSpPr>
        <p:sp>
          <p:nvSpPr>
            <p:cNvPr id="10" name="직사각형 9"/>
            <p:cNvSpPr/>
            <p:nvPr/>
          </p:nvSpPr>
          <p:spPr>
            <a:xfrm>
              <a:off x="8225059" y="5357024"/>
              <a:ext cx="2685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0" dirty="0" smtClean="0">
                  <a:solidFill>
                    <a:schemeClr val="bg1"/>
                  </a:solidFill>
                  <a:effectLst/>
                  <a:latin typeface="Vineta BT" panose="04020906050602070202" pitchFamily="82" charset="0"/>
                </a:rPr>
                <a:t>PICKUP</a:t>
              </a:r>
              <a:endParaRPr lang="en-US" altLang="ko-KR" sz="3200" b="0" dirty="0">
                <a:solidFill>
                  <a:schemeClr val="bg1"/>
                </a:solidFill>
                <a:effectLst/>
                <a:latin typeface="Vineta BT" panose="04020906050602070202" pitchFamily="82" charset="0"/>
              </a:endParaRPr>
            </a:p>
          </p:txBody>
        </p:sp>
        <p:sp>
          <p:nvSpPr>
            <p:cNvPr id="11" name="위로 구부러진 화살표 10"/>
            <p:cNvSpPr/>
            <p:nvPr/>
          </p:nvSpPr>
          <p:spPr>
            <a:xfrm rot="10800000">
              <a:off x="9083179" y="5051363"/>
              <a:ext cx="732904" cy="342607"/>
            </a:xfrm>
            <a:prstGeom prst="curvedUpArrow">
              <a:avLst>
                <a:gd name="adj1" fmla="val 68738"/>
                <a:gd name="adj2" fmla="val 66741"/>
                <a:gd name="adj3" fmla="val 0"/>
              </a:avLst>
            </a:prstGeom>
            <a:solidFill>
              <a:schemeClr val="bg1"/>
            </a:solidFill>
            <a:ln w="38100">
              <a:solidFill>
                <a:srgbClr val="880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61064" y="3627545"/>
            <a:ext cx="3297382" cy="2279103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88405" y="3351467"/>
            <a:ext cx="3297382" cy="2279103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815543" y="4070551"/>
            <a:ext cx="2685351" cy="911211"/>
            <a:chOff x="4852022" y="4116165"/>
            <a:chExt cx="2685351" cy="911211"/>
          </a:xfrm>
        </p:grpSpPr>
        <p:sp>
          <p:nvSpPr>
            <p:cNvPr id="18" name="직사각형 17"/>
            <p:cNvSpPr/>
            <p:nvPr/>
          </p:nvSpPr>
          <p:spPr>
            <a:xfrm>
              <a:off x="4852022" y="4442601"/>
              <a:ext cx="26853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0" dirty="0" smtClean="0">
                  <a:solidFill>
                    <a:schemeClr val="bg1"/>
                  </a:solidFill>
                  <a:effectLst/>
                  <a:latin typeface="Vineta BT" panose="04020906050602070202" pitchFamily="82" charset="0"/>
                </a:rPr>
                <a:t>PICKUP</a:t>
              </a:r>
              <a:endParaRPr lang="en-US" altLang="ko-KR" sz="3200" b="0" dirty="0">
                <a:solidFill>
                  <a:schemeClr val="bg1"/>
                </a:solidFill>
                <a:effectLst/>
                <a:latin typeface="Vineta BT" panose="04020906050602070202" pitchFamily="82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6897" y="4116165"/>
              <a:ext cx="843379" cy="44152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4815543" y="4869050"/>
            <a:ext cx="2635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00" dirty="0" smtClean="0">
                <a:solidFill>
                  <a:schemeClr val="bg1"/>
                </a:solidFill>
                <a:latin typeface="Vineta BT" panose="04020906050602070202" pitchFamily="82" charset="0"/>
              </a:rPr>
              <a:t>피크업스터디카페</a:t>
            </a:r>
            <a:endParaRPr lang="ko-KR" altLang="en-US" sz="1000" dirty="0"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214180" y="4491018"/>
            <a:ext cx="1765041" cy="737838"/>
            <a:chOff x="1214180" y="4491018"/>
            <a:chExt cx="1765041" cy="737838"/>
          </a:xfrm>
        </p:grpSpPr>
        <p:sp>
          <p:nvSpPr>
            <p:cNvPr id="14" name="직사각형 13"/>
            <p:cNvSpPr/>
            <p:nvPr/>
          </p:nvSpPr>
          <p:spPr>
            <a:xfrm>
              <a:off x="1233230" y="4668995"/>
              <a:ext cx="1745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000" b="0" dirty="0">
                  <a:solidFill>
                    <a:schemeClr val="bg1"/>
                  </a:solidFill>
                  <a:effectLst/>
                  <a:latin typeface="Vineta BT"/>
                </a:rPr>
                <a:t>PICKUP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363" y="4491018"/>
              <a:ext cx="527349" cy="27607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214180" y="4982635"/>
              <a:ext cx="1745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00" dirty="0" smtClean="0">
                  <a:solidFill>
                    <a:schemeClr val="bg1"/>
                  </a:solidFill>
                  <a:latin typeface="Vineta BT" panose="04020906050602070202" pitchFamily="82" charset="0"/>
                </a:rPr>
                <a:t>피크업스터디카페</a:t>
              </a:r>
              <a:endParaRPr lang="ko-KR" altLang="en-US" sz="1000" dirty="0">
                <a:solidFill>
                  <a:schemeClr val="bg1"/>
                </a:solidFill>
                <a:latin typeface="Vineta BT" panose="040209060506020702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69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3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2338" y="252765"/>
            <a:ext cx="7319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자비스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(JARVIS)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629246" cy="584775"/>
          </a:xfrm>
          <a:prstGeom prst="rect">
            <a:avLst/>
          </a:prstGeom>
          <a:noFill/>
          <a:ln>
            <a:solidFill>
              <a:srgbClr val="1A237E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1A237E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JARVIS</a:t>
            </a:r>
            <a:endParaRPr lang="ko-KR" altLang="en-US" sz="3200" dirty="0">
              <a:ln>
                <a:solidFill>
                  <a:srgbClr val="1A237E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2258952" cy="584775"/>
          </a:xfrm>
          <a:prstGeom prst="rect">
            <a:avLst/>
          </a:prstGeom>
          <a:noFill/>
          <a:ln>
            <a:solidFill>
              <a:srgbClr val="1A237E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1A237E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Jarvis</a:t>
            </a:r>
            <a:endParaRPr lang="ko-KR" altLang="en-US" sz="3200" dirty="0">
              <a:ln>
                <a:solidFill>
                  <a:srgbClr val="1A237E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53575" y="1627274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JARVIS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17720" y="4251999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Jarvis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4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A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2338" y="252765"/>
            <a:ext cx="7319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자비스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(JARVIS)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62924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JARVIS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225895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Jarvis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5444" y="166029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JARVIS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69589" y="428501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Jarvis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0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57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2338" y="252765"/>
            <a:ext cx="7319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자비스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(JARVIS)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62924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JARVIS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225895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Jarvis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6692" y="1702996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JARVIS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0837" y="4327721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Jarvis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6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Jarvis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2338" y="252765"/>
            <a:ext cx="7319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자비스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(JARVIS)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62924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80CBC4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JARVIS</a:t>
            </a:r>
            <a:endParaRPr lang="ko-KR" altLang="en-US" sz="3200" dirty="0">
              <a:ln>
                <a:solidFill>
                  <a:srgbClr val="80CBC4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225895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80CBC4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Jarvis</a:t>
            </a:r>
            <a:endParaRPr lang="ko-KR" altLang="en-US" sz="3200" dirty="0">
              <a:ln>
                <a:solidFill>
                  <a:srgbClr val="80CBC4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6692" y="1702996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JARVIS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0837" y="4327721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Jarvis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8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0166" y="252765"/>
            <a:ext cx="7263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쉐이크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(SHAKE)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42887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00695C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SHAKE</a:t>
            </a:r>
            <a:endParaRPr lang="ko-KR" altLang="en-US" sz="3200" dirty="0">
              <a:ln>
                <a:solidFill>
                  <a:srgbClr val="00695C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21483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00695C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Shake</a:t>
            </a:r>
            <a:endParaRPr lang="ko-KR" altLang="en-US" sz="3200" dirty="0">
              <a:ln>
                <a:solidFill>
                  <a:srgbClr val="00695C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5056" y="171345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SHAKE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01" y="433818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Shake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6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A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0166" y="252765"/>
            <a:ext cx="7263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쉐이크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(SHAKE)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42887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SHAKE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21483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Shake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05519" y="166029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SHAKE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69664" y="428501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Shake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2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57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5535" y="1660293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175" y="1660292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4351" y="2732741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7664" y="4254557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4884" y="524148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0059" y="5238292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MGDT" panose="02000400000000000000" pitchFamily="2" charset="0"/>
              </a:rPr>
              <a:t>Shake</a:t>
            </a:r>
            <a:endParaRPr lang="ko-KR" altLang="en-US" sz="3200" dirty="0">
              <a:solidFill>
                <a:schemeClr val="bg1"/>
              </a:solidFill>
              <a:latin typeface="AMGDT" panose="02000400000000000000" pitchFamily="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0166" y="252765"/>
            <a:ext cx="7263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후보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쉐이크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(SHAKE)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74" y="1660292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대문자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374" y="4154530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소</a:t>
            </a:r>
            <a:r>
              <a:rPr lang="ko-KR" alt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endParaRPr lang="en-US" altLang="ko-KR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37" y="2732741"/>
            <a:ext cx="242887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SHAKE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884" y="4269627"/>
            <a:ext cx="21483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7E57C2"/>
                  </a:solidFill>
                </a:ln>
                <a:solidFill>
                  <a:schemeClr val="bg1"/>
                </a:solidFill>
                <a:latin typeface="Vineta BT" panose="04020906050602070202" pitchFamily="82" charset="0"/>
              </a:rPr>
              <a:t>Shake</a:t>
            </a:r>
            <a:endParaRPr lang="ko-KR" altLang="en-US" sz="3200" dirty="0">
              <a:ln>
                <a:solidFill>
                  <a:srgbClr val="7E57C2"/>
                </a:solidFill>
              </a:ln>
              <a:solidFill>
                <a:schemeClr val="bg1"/>
              </a:solidFill>
              <a:latin typeface="Vineta BT" panose="040209060506020702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5056" y="1713457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SHAKE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9201" y="4338182"/>
            <a:ext cx="23779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onotxt" panose="00000400000000000000" pitchFamily="2" charset="0"/>
                <a:ea typeface="CookieRun Black" panose="020B0600000101010101" pitchFamily="50" charset="-127"/>
                <a:cs typeface="Monotxt" panose="00000400000000000000" pitchFamily="2" charset="0"/>
              </a:rPr>
              <a:t>Shake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otxt" panose="00000400000000000000" pitchFamily="2" charset="0"/>
              <a:ea typeface="CookieRun Black" panose="020B0600000101010101" pitchFamily="50" charset="-127"/>
              <a:cs typeface="Monot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9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351</Words>
  <Application>Microsoft Office PowerPoint</Application>
  <PresentationFormat>와이드스크린</PresentationFormat>
  <Paragraphs>256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CookieRun Black</vt:lpstr>
      <vt:lpstr>HancomEQN</vt:lpstr>
      <vt:lpstr>맑은 고딕</vt:lpstr>
      <vt:lpstr>AMGDT</vt:lpstr>
      <vt:lpstr>Arial</vt:lpstr>
      <vt:lpstr>Harlow Solid Italic</vt:lpstr>
      <vt:lpstr>Monotxt</vt:lpstr>
      <vt:lpstr>Segoe UI Black</vt:lpstr>
      <vt:lpstr>Vineta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2023-05-09T00:44:40Z</dcterms:created>
  <dcterms:modified xsi:type="dcterms:W3CDTF">2023-05-09T03:29:28Z</dcterms:modified>
  <cp:version/>
</cp:coreProperties>
</file>