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3" r:id="rId4"/>
    <p:sldId id="278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variables" id="{CFAE2D85-6151-43F1-BFB9-676841BE5AB2}">
          <p14:sldIdLst>
            <p14:sldId id="271"/>
          </p14:sldIdLst>
        </p14:section>
        <p14:section name="built in primitive types" id="{164A1BD5-5344-44DF-87D1-2F2321107E6B}">
          <p14:sldIdLst>
            <p14:sldId id="273"/>
          </p14:sldIdLst>
        </p14:section>
        <p14:section name="integer" id="{46F3A56C-0819-4B81-9FCE-B587F466DC93}">
          <p14:sldIdLst>
            <p14:sldId id="278"/>
          </p14:sldIdLst>
        </p14:section>
        <p14:section name="float or floating point number" id="{25ACD774-6089-406E-B11B-315B939909DC}">
          <p14:sldIdLst>
            <p14:sldId id="274"/>
          </p14:sldIdLst>
        </p14:section>
        <p14:section name="boolean" id="{86CD2E0B-F454-4022-987D-6136318CB166}">
          <p14:sldIdLst>
            <p14:sldId id="275"/>
          </p14:sldIdLst>
        </p14:section>
        <p14:section name="python is case sensitive" id="{15D10386-EEE8-4BB9-8F70-8876623FE780}">
          <p14:sldIdLst>
            <p14:sldId id="276"/>
          </p14:sldIdLst>
        </p14:section>
        <p14:section name="string" id="{4392EB4B-9FA8-41EA-8264-2D2A8AF250CB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1- Variables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variables to store data in computer's memory.</a:t>
            </a:r>
          </a:p>
          <a:p>
            <a:r>
              <a:rPr lang="en-US" dirty="0"/>
              <a:t>When we run this program, Python interpreter will allocate some memory and store this number thousand in that memory space.</a:t>
            </a:r>
          </a:p>
          <a:p>
            <a:r>
              <a:rPr lang="en-US" dirty="0"/>
              <a:t>Then it will have this variable reference, that memory location. So this variable is just like a label for that memory location.</a:t>
            </a:r>
          </a:p>
          <a:p>
            <a:r>
              <a:rPr lang="en-US" dirty="0"/>
              <a:t>We can use this variable or this label any where in our program to get access to that memory location and the data stored there.</a:t>
            </a:r>
          </a:p>
          <a:p>
            <a:r>
              <a:rPr lang="en-US" dirty="0"/>
              <a:t>So this is the basic of variables.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74174-BCD5-4CFB-800D-53AC793C6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98" r="3623" b="44412"/>
          <a:stretch/>
        </p:blipFill>
        <p:spPr>
          <a:xfrm>
            <a:off x="1028700" y="5613938"/>
            <a:ext cx="10134600" cy="11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8285-28B1-4B8F-A4C2-E7114552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primitive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BEA6-73B6-4FA1-BEA0-9B7543C8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data can we store in computer's memory?</a:t>
            </a:r>
          </a:p>
          <a:p>
            <a:r>
              <a:rPr lang="en-US" dirty="0"/>
              <a:t>built in primitive types in Python.</a:t>
            </a:r>
          </a:p>
          <a:p>
            <a:pPr lvl="1"/>
            <a:r>
              <a:rPr lang="en-US" dirty="0"/>
              <a:t>Numbers (int, float),</a:t>
            </a:r>
          </a:p>
          <a:p>
            <a:pPr lvl="1"/>
            <a:r>
              <a:rPr lang="en-US" dirty="0"/>
              <a:t>Booleans (bool) and</a:t>
            </a:r>
          </a:p>
          <a:p>
            <a:pPr lvl="1"/>
            <a:r>
              <a:rPr lang="en-US" dirty="0"/>
              <a:t>Strings (str)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4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04C0-CD6A-48D8-B411-36BD253B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5E2D8-969E-48F0-8A07-7165E147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E4EFE-335C-4CF0-89D6-5437BE179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6110"/>
            <a:ext cx="10515599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5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CE3E-DC6F-4D6F-A8AF-E25ED0A2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or floating point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A227A-3062-46FC-B872-C2FCD2C4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with a decimal point.</a:t>
            </a:r>
          </a:p>
          <a:p>
            <a:pPr lvl="1"/>
            <a:r>
              <a:rPr lang="en-US" dirty="0"/>
              <a:t>This is what we call a float or a floating point number.</a:t>
            </a:r>
          </a:p>
          <a:p>
            <a:pPr lvl="1"/>
            <a:r>
              <a:rPr lang="en-US" dirty="0"/>
              <a:t>this terminology is not specific to Python.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AAEB5-0D3B-42CD-9410-9C3F688B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15693"/>
            <a:ext cx="10515600" cy="69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2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013B-B06A-4B09-ADD6-9181D3C5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86E9-3BB0-475A-BBF7-B8D07C65A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 values can either be true or false and these are exactly like yes and no in English.</a:t>
            </a:r>
          </a:p>
          <a:p>
            <a:r>
              <a:rPr lang="en-US" dirty="0"/>
              <a:t>Later in the course you will learn that we'll use this </a:t>
            </a:r>
            <a:r>
              <a:rPr lang="en-US" dirty="0" err="1"/>
              <a:t>boolean</a:t>
            </a:r>
            <a:r>
              <a:rPr lang="en-US" dirty="0"/>
              <a:t> values to make decisions in our programs. </a:t>
            </a:r>
          </a:p>
          <a:p>
            <a:endParaRPr lang="en-US" dirty="0"/>
          </a:p>
          <a:p>
            <a:r>
              <a:rPr lang="en-US" dirty="0"/>
              <a:t>For example, if the user is an admin user, perhaps we want to </a:t>
            </a:r>
            <a:r>
              <a:rPr lang="en-US" dirty="0" err="1"/>
              <a:t>givethem</a:t>
            </a:r>
            <a:r>
              <a:rPr lang="en-US" dirty="0"/>
              <a:t> extra permissions.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705DD-C8AD-4A08-8D06-55CB18F8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556" y="5706867"/>
            <a:ext cx="6338888" cy="31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1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E58F-6A55-495A-999A-42D7C4D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case sensitive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9791C-17CE-4AED-81D2-B5E6EC56D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case sensitive language, which means lowercase, an uppercase characters have different meanings. </a:t>
            </a:r>
          </a:p>
          <a:p>
            <a:r>
              <a:rPr lang="en-US" dirty="0"/>
              <a:t>So Boolean values should always start with a capital letter like what you see here. </a:t>
            </a:r>
          </a:p>
          <a:p>
            <a:r>
              <a:rPr lang="en-US" dirty="0"/>
              <a:t>If we type false or FALSE, these are not accepted </a:t>
            </a:r>
            <a:r>
              <a:rPr lang="en-US" dirty="0" err="1"/>
              <a:t>boolean</a:t>
            </a:r>
            <a:r>
              <a:rPr lang="en-US" dirty="0"/>
              <a:t> values in Python only. </a:t>
            </a:r>
          </a:p>
          <a:p>
            <a:r>
              <a:rPr lang="en-US" dirty="0"/>
              <a:t>only False or True are valid </a:t>
            </a:r>
            <a:r>
              <a:rPr lang="en-US" dirty="0" err="1"/>
              <a:t>boolean</a:t>
            </a:r>
            <a:r>
              <a:rPr lang="en-US" dirty="0"/>
              <a:t> values. </a:t>
            </a:r>
          </a:p>
        </p:txBody>
      </p:sp>
    </p:spTree>
    <p:extLst>
      <p:ext uri="{BB962C8B-B14F-4D97-AF65-F5344CB8AC3E}">
        <p14:creationId xmlns:p14="http://schemas.microsoft.com/office/powerpoint/2010/main" val="161076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7348-E39B-4790-80AE-5CE4EF4B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A8EE-D873-47F0-879B-C172BDB65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string, as I told you before, is like text. </a:t>
            </a:r>
          </a:p>
          <a:p>
            <a:r>
              <a:rPr lang="en-US" dirty="0"/>
              <a:t>Whenever you want to work with text in your programs, you need to surround your text with quotes.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these are the basics of variables.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32CA5-2160-43ED-8729-FEB0D64EB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9082"/>
            <a:ext cx="6091310" cy="18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1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330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1- Variables</vt:lpstr>
      <vt:lpstr>variables</vt:lpstr>
      <vt:lpstr>Built in primitive types</vt:lpstr>
      <vt:lpstr>integer</vt:lpstr>
      <vt:lpstr>Float or floating point number</vt:lpstr>
      <vt:lpstr>boolean</vt:lpstr>
      <vt:lpstr>Python is case sensitive language</vt:lpstr>
      <vt:lpstr>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18</cp:revision>
  <dcterms:created xsi:type="dcterms:W3CDTF">2020-11-11T18:07:57Z</dcterms:created>
  <dcterms:modified xsi:type="dcterms:W3CDTF">2021-03-14T15:37:34Z</dcterms:modified>
</cp:coreProperties>
</file>