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D50D07-28AE-4334-B5F1-A8C44E8B58DF}">
          <p14:sldIdLst>
            <p14:sldId id="256"/>
          </p14:sldIdLst>
        </p14:section>
        <p14:section name="Q1" id="{CFAE2D85-6151-43F1-BFB9-676841BE5AB2}">
          <p14:sldIdLst>
            <p14:sldId id="271"/>
            <p14:sldId id="272"/>
          </p14:sldIdLst>
        </p14:section>
        <p14:section name="Q2" id="{2D97FF68-48F3-4519-B331-4C7628E21DAE}">
          <p14:sldIdLst>
            <p14:sldId id="273"/>
            <p14:sldId id="274"/>
          </p14:sldIdLst>
        </p14:section>
        <p14:section name="Q3" id="{765AA112-DCD6-4B4B-AAED-099029577CA5}">
          <p14:sldIdLst>
            <p14:sldId id="275"/>
            <p14:sldId id="276"/>
          </p14:sldIdLst>
        </p14:section>
        <p14:section name="Q4" id="{03BE45B9-0223-42C8-8BD0-B18387CB429B}">
          <p14:sldIdLst>
            <p14:sldId id="277"/>
            <p14:sldId id="278"/>
          </p14:sldIdLst>
        </p14:section>
        <p14:section name="Q5" id="{D4F83778-3616-4C71-9C2F-D13B94B0534A}">
          <p14:sldIdLst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10- Quiz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0A37-095D-4BFA-87F1-269B6C0E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DC19A-2DDB-464F-ACE6-417F39B95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think we will see when we print Bool of False?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F6C7AC-BDE2-4E0C-B694-472289D17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333750"/>
            <a:ext cx="10515600" cy="73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26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0A37-095D-4BFA-87F1-269B6C0E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Q5: what do you think we will </a:t>
            </a:r>
            <a:r>
              <a:rPr lang="en-US" dirty="0" err="1"/>
              <a:t>seewhen</a:t>
            </a:r>
            <a:r>
              <a:rPr lang="en-US" dirty="0"/>
              <a:t> we print Bool of False?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DC19A-2DDB-464F-ACE6-417F39B95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94834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53431A-BEC7-4524-948C-AAF7FBF37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588" y="1825625"/>
            <a:ext cx="87108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E8E4D-7895-4364-BE1A-445956CD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52" y="365125"/>
            <a:ext cx="11671495" cy="1325563"/>
          </a:xfrm>
        </p:spPr>
        <p:txBody>
          <a:bodyPr/>
          <a:lstStyle/>
          <a:p>
            <a:r>
              <a:rPr lang="en-US" dirty="0"/>
              <a:t>Q1: what are the built in primitive types in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0654C-06FD-4C4E-B05A-0C090E93F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strings, numbers and </a:t>
            </a:r>
            <a:r>
              <a:rPr lang="en-US" dirty="0" err="1"/>
              <a:t>booleans</a:t>
            </a:r>
            <a:r>
              <a:rPr lang="en-US" dirty="0"/>
              <a:t>.</a:t>
            </a:r>
          </a:p>
          <a:p>
            <a:r>
              <a:rPr lang="en-US" dirty="0"/>
              <a:t>numbers can be </a:t>
            </a:r>
            <a:r>
              <a:rPr lang="en-US" err="1"/>
              <a:t>integers</a:t>
            </a:r>
            <a:r>
              <a:rPr lang="en-US"/>
              <a:t>, float's </a:t>
            </a:r>
            <a:r>
              <a:rPr lang="en-US" dirty="0"/>
              <a:t>or complex numbers.</a:t>
            </a:r>
          </a:p>
        </p:txBody>
      </p:sp>
    </p:spTree>
    <p:extLst>
      <p:ext uri="{BB962C8B-B14F-4D97-AF65-F5344CB8AC3E}">
        <p14:creationId xmlns:p14="http://schemas.microsoft.com/office/powerpoint/2010/main" val="1021567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CE2E-CD07-4FE4-8A9C-981436C01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5C6C9-E72F-4DF8-80AE-CC2BB81BD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think we will see on the terminal when we print fruit of one?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263D8D-7EEA-4389-B5A0-D6F33695A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19669"/>
            <a:ext cx="10515600" cy="149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7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32BC-AAF3-4504-A819-097641462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Q2: What do you think we will see on the terminal when we print fruit of 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16D70-8D71-4C77-96A7-45D6DF0FD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73694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4CDC-38D7-4D60-BDF1-F36A66B4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DEE96-7BAC-48EC-8CBF-D45808EAC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add a </a:t>
            </a:r>
            <a:r>
              <a:rPr lang="en-US" dirty="0" err="1"/>
              <a:t>colon,a</a:t>
            </a:r>
            <a:r>
              <a:rPr lang="en-US" dirty="0"/>
              <a:t> negative one here?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1BD31-777A-4D67-9B1F-6A550797E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43261"/>
            <a:ext cx="10515600" cy="14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1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C1D6-379F-4785-85A6-D531DDF6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Q3: what if we add a colon, a negative one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4C8E6-EDB4-4DDC-8AA0-1A2E55131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ppl</a:t>
            </a:r>
          </a:p>
        </p:txBody>
      </p:sp>
    </p:spTree>
    <p:extLst>
      <p:ext uri="{BB962C8B-B14F-4D97-AF65-F5344CB8AC3E}">
        <p14:creationId xmlns:p14="http://schemas.microsoft.com/office/powerpoint/2010/main" val="740959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7A5B-0B96-4838-9E10-A3103184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B87C0-A1F0-4683-897F-30F72B36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result of this expression?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040726-7B56-4BAA-9BD3-8055109AD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38512"/>
            <a:ext cx="10515600" cy="112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4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4764-DD19-4B00-919D-532DFA02D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What is the result of this expression?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BDFB8-9822-4AF4-A316-03D160F39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8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149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10- Quiz</vt:lpstr>
      <vt:lpstr>Q1</vt:lpstr>
      <vt:lpstr>Q1: what are the built in primitive types in Python?</vt:lpstr>
      <vt:lpstr>Q2</vt:lpstr>
      <vt:lpstr>Q2: What do you think we will see on the terminal when we print fruit of one?</vt:lpstr>
      <vt:lpstr>Q3</vt:lpstr>
      <vt:lpstr>Q3: what if we add a colon, a negative one here?</vt:lpstr>
      <vt:lpstr>Q4</vt:lpstr>
      <vt:lpstr>Q4: What is the result of this expression?</vt:lpstr>
      <vt:lpstr>Q5</vt:lpstr>
      <vt:lpstr>Q5: what do you think we will seewhen we print Bool of False?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21</cp:revision>
  <dcterms:created xsi:type="dcterms:W3CDTF">2020-11-11T18:07:57Z</dcterms:created>
  <dcterms:modified xsi:type="dcterms:W3CDTF">2021-03-13T20:12:45Z</dcterms:modified>
</cp:coreProperties>
</file>