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5" r:id="rId4"/>
    <p:sldId id="272" r:id="rId5"/>
    <p:sldId id="276" r:id="rId6"/>
    <p:sldId id="2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2- Variable Names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four things that I’ve consistently used in this program: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C01109-2774-4A70-AFE4-BD36E0967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6465"/>
            <a:ext cx="5845446" cy="136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2DA0-47CB-44CF-897F-9BF1FC40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1- descriptive and meaningful variable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966E-1316-4A05-A0A4-EF1BBEF3D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makes your code more maintainable.</a:t>
            </a:r>
          </a:p>
          <a:p>
            <a:r>
              <a:rPr lang="en-US" dirty="0"/>
              <a:t>Now there are times that you can use short variable names like X, Y, Z if you’re dealing with things like coordinates. So that's an exception.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7E0B6-CA35-44FC-91EC-AAABA4653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3020065" cy="69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2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D1E7-FB18-45EC-81FD-CB45DDEE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2- lowercase letters to name variables.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88FB1-FF7E-403F-93E9-01915B62E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here we don't have course name all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D411B-74DD-415B-B3D4-F9C9E4C50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71835"/>
            <a:ext cx="4284394" cy="77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6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7EF4-6F6A-4346-A8DB-83E66D1D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 an underscore to separate multiple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79A82-D2C2-4EBE-AA58-6F98B72DB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I've done this to make my variable names more readable because in Python we can not have a space in variable names, so we cannot have course name.</a:t>
            </a:r>
          </a:p>
          <a:p>
            <a:r>
              <a:rPr lang="en-US" dirty="0"/>
              <a:t>And if you put these two words together, it's a little bit hard to read.</a:t>
            </a:r>
          </a:p>
          <a:p>
            <a:r>
              <a:rPr lang="en-US" dirty="0"/>
              <a:t>That's why we use an underscore.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89E5C3-3C6E-4454-A2EC-FA3627C60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92014"/>
            <a:ext cx="5394224" cy="86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1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EAAB-9A25-417B-AEA0-50D91B56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4- put a space around this equals sign.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056E6-FF08-43A3-B9E0-ED49D657C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Bellow code is a little bit ugly. This is what we call dirty </a:t>
            </a:r>
            <a:r>
              <a:rPr lang="en-US" dirty="0" err="1"/>
              <a:t>code,dirty</a:t>
            </a:r>
            <a:r>
              <a:rPr lang="en-US" dirty="0"/>
              <a:t>, stinky, smelly.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9A90AB-42DB-47DB-A4D7-CE4EDCC03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5653"/>
            <a:ext cx="10515600" cy="748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0F0C02-248C-4CDA-A2D5-B564CE187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03995"/>
            <a:ext cx="10515600" cy="7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23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166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2- Variable Names</vt:lpstr>
      <vt:lpstr>There are four things that I’ve consistently used in this program:</vt:lpstr>
      <vt:lpstr>1- descriptive and meaningful variable names</vt:lpstr>
      <vt:lpstr>2- lowercase letters to name variables.</vt:lpstr>
      <vt:lpstr>3- an underscore to separate multiple words</vt:lpstr>
      <vt:lpstr> 4- put a space around this equals sign.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16</cp:revision>
  <dcterms:created xsi:type="dcterms:W3CDTF">2020-11-11T18:07:57Z</dcterms:created>
  <dcterms:modified xsi:type="dcterms:W3CDTF">2021-03-03T13:03:46Z</dcterms:modified>
</cp:coreProperties>
</file>