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</p14:sldIdLst>
        </p14:section>
        <p14:section name="what is function" id="{2D4BE3ED-75E9-45E2-8570-1F5F3E3DB5D2}">
          <p14:sldIdLst>
            <p14:sldId id="274"/>
          </p14:sldIdLst>
        </p14:section>
        <p14:section name="len function" id="{A607DD00-D103-43B2-A92C-4C9E71609AF8}">
          <p14:sldIdLst>
            <p14:sldId id="273"/>
            <p14:sldId id="275"/>
            <p14:sldId id="276"/>
          </p14:sldIdLst>
        </p14:section>
        <p14:section name="get specific chracter" id="{CEA44BF8-BDB2-47AC-8A2A-22BC4AF38B60}">
          <p14:sldIdLst>
            <p14:sldId id="277"/>
            <p14:sldId id="278"/>
            <p14:sldId id="279"/>
          </p14:sldIdLst>
        </p14:section>
        <p14:section name="slice strings" id="{3C880DC9-4165-4FF0-8EF0-DCE469AD6AE0}">
          <p14:sldIdLst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Strings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11B5-78C7-4BDC-ACBA-41A16AAD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course[-1]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1401-6B0A-4A86-800F-8C0B9F2A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Negetive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That takes us back to the end of the string. So that returns the first character from the end of the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0DED0-A5CE-44C4-8DF2-F3FBAC9F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0" y="3569017"/>
            <a:ext cx="11106160" cy="24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0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962E-0EEA-4758-909D-EBE91C1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course[0:3]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2DFE-F410-48AC-9EA3-95030BCE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similar syntax, you can slice strings.</a:t>
            </a:r>
          </a:p>
          <a:p>
            <a:r>
              <a:rPr lang="en-US" dirty="0"/>
              <a:t>we need two indexes: the start Index colon, the end index. </a:t>
            </a:r>
          </a:p>
          <a:p>
            <a:pPr lvl="1"/>
            <a:r>
              <a:rPr lang="en-US" dirty="0"/>
              <a:t>the character at the end index is not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41162-C385-4F6B-A222-8A9C68E4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57" y="3429000"/>
            <a:ext cx="11763429" cy="32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616A-4F97-4D93-B23A-581A6523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course[0:]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A245-2EA4-4057-BB05-37E14143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4F343-A6B9-425B-8261-C0B6D271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601"/>
            <a:ext cx="12191999" cy="22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2130-2C1D-4E3D-8D2C-ABA9D6DE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course[:3]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FDD4-CBE3-46B1-898B-8022DC0C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254B0-0923-41CB-A0BD-095D1A1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487"/>
            <a:ext cx="12191999" cy="24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9DA-6207-49D0-8C2C-61EABF7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course[:]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7A6A-3CB1-497B-B902-07A5AA2C1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4E0AD-5AFA-4E3D-82D1-C3086471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950"/>
            <a:ext cx="12192000" cy="27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00F5-AEB7-4700-B622-3FAD7E88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629-F503-4FC9-A08B-48438E25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have to memorize any of these. </a:t>
            </a:r>
          </a:p>
          <a:p>
            <a:r>
              <a:rPr lang="en-US" dirty="0"/>
              <a:t>Just remember </a:t>
            </a:r>
          </a:p>
          <a:p>
            <a:pPr lvl="1"/>
            <a:r>
              <a:rPr lang="en-US" b="1" dirty="0"/>
              <a:t>Len(</a:t>
            </a:r>
            <a:r>
              <a:rPr lang="en-US" b="1" dirty="0" err="1"/>
              <a:t>variableName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dirty="0"/>
              <a:t>	we use the </a:t>
            </a:r>
            <a:r>
              <a:rPr lang="en-US" dirty="0" err="1"/>
              <a:t>len</a:t>
            </a:r>
            <a:r>
              <a:rPr lang="en-US" dirty="0"/>
              <a:t> function to get the length of a string. </a:t>
            </a:r>
          </a:p>
          <a:p>
            <a:pPr lvl="1"/>
            <a:r>
              <a:rPr lang="en-US" b="1" dirty="0"/>
              <a:t>[]</a:t>
            </a:r>
          </a:p>
          <a:p>
            <a:pPr marL="457200" lvl="1" indent="0">
              <a:buNone/>
            </a:pPr>
            <a:r>
              <a:rPr lang="en-US" dirty="0"/>
              <a:t>	We use bracket notation [] to get access to a specific element/character.</a:t>
            </a:r>
          </a:p>
          <a:p>
            <a:pPr lvl="1"/>
            <a:r>
              <a:rPr lang="en-US" b="1" dirty="0"/>
              <a:t>[:]</a:t>
            </a:r>
          </a:p>
          <a:p>
            <a:pPr marL="457200" lvl="1" indent="0">
              <a:buNone/>
            </a:pPr>
            <a:r>
              <a:rPr lang="en-US" dirty="0"/>
              <a:t>	and we use this notation [:] to slice a string</a:t>
            </a:r>
          </a:p>
        </p:txBody>
      </p:sp>
    </p:spTree>
    <p:extLst>
      <p:ext uri="{BB962C8B-B14F-4D97-AF65-F5344CB8AC3E}">
        <p14:creationId xmlns:p14="http://schemas.microsoft.com/office/powerpoint/2010/main" val="28823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Single/double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told you before, whenever you work with texts you should surround your text with quotes. You can either use double quotes or single quotes. That's more of a personal preference.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731F-54CC-4A71-A3AE-9017A97D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18" y="3429000"/>
            <a:ext cx="8234363" cy="5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244E-E041-49A4-A355-EFD6D2CC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4E0-3CA6-4480-8AD1-6CC1A57C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have triple quotes and we use them to format a long string.</a:t>
            </a:r>
          </a:p>
          <a:p>
            <a:r>
              <a:rPr lang="en-US" dirty="0"/>
              <a:t>That is the message we want to include in </a:t>
            </a:r>
            <a:r>
              <a:rPr lang="en-US" dirty="0" err="1"/>
              <a:t>thebody</a:t>
            </a:r>
            <a:r>
              <a:rPr lang="en-US" dirty="0"/>
              <a:t> of an email. You can use triple quotes </a:t>
            </a:r>
            <a:r>
              <a:rPr lang="en-US" dirty="0" err="1"/>
              <a:t>toformat</a:t>
            </a:r>
            <a:r>
              <a:rPr lang="en-US" dirty="0"/>
              <a:t> it like this. Hi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315B2-307E-4928-8746-2D242A8B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17" y="3429000"/>
            <a:ext cx="6927166" cy="2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81E2-9558-4D07-B28D-1CC1B3A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function?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FBAB-D8BE-40C8-B2E6-23D22ACF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basically a reusable piece of code that carries out a task.</a:t>
            </a:r>
          </a:p>
          <a:p>
            <a:r>
              <a:rPr lang="en-US" dirty="0"/>
              <a:t>we have functions that are built into the </a:t>
            </a:r>
            <a:r>
              <a:rPr lang="en-US" dirty="0" err="1"/>
              <a:t>languageand</a:t>
            </a:r>
            <a:r>
              <a:rPr lang="en-US" dirty="0"/>
              <a:t> the platform. </a:t>
            </a:r>
          </a:p>
          <a:p>
            <a:r>
              <a:rPr lang="en-US" dirty="0"/>
              <a:t>You can reuse these functions to perform various tasks.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3C2DA-4E71-48F2-A6DC-3DA208B8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207" y="3363425"/>
            <a:ext cx="6490793" cy="3494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743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F38C-6274-4113-AB9F-2A2E5F5D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things you can do with strings.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C3B1-D78F-432B-ADEC-70D5880F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function in python </a:t>
            </a:r>
          </a:p>
          <a:p>
            <a:r>
              <a:rPr lang="en-US" dirty="0"/>
              <a:t>Len function:</a:t>
            </a:r>
          </a:p>
          <a:p>
            <a:pPr lvl="1"/>
            <a:r>
              <a:rPr lang="en-US" dirty="0"/>
              <a:t>to get the length of a string (the number of characters in that string.)</a:t>
            </a:r>
          </a:p>
          <a:p>
            <a:endParaRPr lang="en-US" dirty="0"/>
          </a:p>
          <a:p>
            <a:r>
              <a:rPr lang="en-US" dirty="0"/>
              <a:t>whenever you </a:t>
            </a:r>
            <a:r>
              <a:rPr lang="en-US" dirty="0" err="1"/>
              <a:t>wanna</a:t>
            </a:r>
            <a:r>
              <a:rPr lang="en-US" dirty="0"/>
              <a:t> use a function, you should use parenthesis. Now we say we’re calling this function; which basically means we're using this function now.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F560-EF2A-4631-A6DD-B630E7D5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2532"/>
            <a:ext cx="4455054" cy="5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1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994-A839-45EB-9720-9971C336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CB09-C39E-422C-A2AB-A0DBB751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functions take additional data, which we refer to as arguments.</a:t>
            </a:r>
          </a:p>
          <a:p>
            <a:r>
              <a:rPr lang="en-US" dirty="0"/>
              <a:t>These arguments are input to these functions. </a:t>
            </a:r>
          </a:p>
          <a:p>
            <a:r>
              <a:rPr lang="en-US" dirty="0"/>
              <a:t>so this </a:t>
            </a:r>
            <a:r>
              <a:rPr lang="en-US" dirty="0" err="1"/>
              <a:t>len</a:t>
            </a:r>
            <a:r>
              <a:rPr lang="en-US" dirty="0"/>
              <a:t> function takes an input or an argument. </a:t>
            </a:r>
          </a:p>
          <a:p>
            <a:r>
              <a:rPr lang="en-US" dirty="0"/>
              <a:t>Here we pass our course variable.</a:t>
            </a:r>
          </a:p>
          <a:p>
            <a:r>
              <a:rPr lang="en-US" dirty="0"/>
              <a:t>and this will return the number of characters in this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5125D-1320-4349-B308-480C4040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93" y="4574930"/>
            <a:ext cx="7867413" cy="9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6B7-412D-4202-BFC7-12EAB064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6066-0009-4E4B-9B47-4CF36370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08BE0-92DB-427E-9ECE-27F16115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0" y="2615345"/>
            <a:ext cx="10287720" cy="16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746-816B-4C67-A690-34C91387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A57B-EA14-42B0-993E-8C7C2E88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get access to a specific character in the string. you use the square bracket notation</a:t>
            </a:r>
          </a:p>
          <a:p>
            <a:r>
              <a:rPr lang="en-US" dirty="0"/>
              <a:t>So in python, like many other languages, strings are zero index which means the index </a:t>
            </a:r>
            <a:r>
              <a:rPr lang="en-US" dirty="0" err="1"/>
              <a:t>ofthe</a:t>
            </a:r>
            <a:r>
              <a:rPr lang="en-US" dirty="0"/>
              <a:t> first character or the first element is zero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D613D-E9DF-424E-A872-562F493A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91" y="3635681"/>
            <a:ext cx="6801217" cy="12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8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D548-8F50-430D-84AC-2ED51BAD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course[0]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D3DB-9016-4157-A6DF-F00D7BC6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43F8-5EC9-4063-ABF7-6AED56F8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624137"/>
            <a:ext cx="87725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3- Strings</vt:lpstr>
      <vt:lpstr>Single/double quotes</vt:lpstr>
      <vt:lpstr>PowerPoint Presentation</vt:lpstr>
      <vt:lpstr>What is the function? </vt:lpstr>
      <vt:lpstr>a few useful things you can do with strings.</vt:lpstr>
      <vt:lpstr>arguments</vt:lpstr>
      <vt:lpstr>PowerPoint Presentation</vt:lpstr>
      <vt:lpstr>PowerPoint Presentation</vt:lpstr>
      <vt:lpstr>course[0]</vt:lpstr>
      <vt:lpstr>course[-1]</vt:lpstr>
      <vt:lpstr>course[0:3]</vt:lpstr>
      <vt:lpstr>course[0:]</vt:lpstr>
      <vt:lpstr>course[:3]</vt:lpstr>
      <vt:lpstr>course[:]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2020-11-11T18:07:57Z</dcterms:created>
  <dcterms:modified xsi:type="dcterms:W3CDTF">2021-03-03T14:58:15Z</dcterms:modified>
</cp:coreProperties>
</file>