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\*" id="{CFAE2D85-6151-43F1-BFB9-676841BE5AB2}">
          <p14:sldIdLst>
            <p14:sldId id="271"/>
            <p14:sldId id="272"/>
          </p14:sldIdLst>
        </p14:section>
        <p14:section name="other escape sequences" id="{234AFDAE-C8E1-4B65-B33D-CE1D4F776B76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 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Backslash in python strings is a special character. </a:t>
            </a:r>
          </a:p>
          <a:p>
            <a:r>
              <a:rPr lang="en-US" dirty="0"/>
              <a:t>We have a jargon for that called escape character. </a:t>
            </a:r>
          </a:p>
          <a:p>
            <a:r>
              <a:rPr lang="en-US" dirty="0"/>
              <a:t>We use it to escape the character after.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1FC33-D23F-421E-8C1C-75088728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905530" cy="47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59C2-82A0-4A35-9FC8-D9CBBF96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CA87-3632-4A44-9C2C-641A6F6D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this</a:t>
            </a:r>
          </a:p>
          <a:p>
            <a:r>
              <a:rPr lang="en-US" dirty="0"/>
              <a:t>We don't have the </a:t>
            </a:r>
            <a:r>
              <a:rPr lang="en-US" dirty="0" err="1"/>
              <a:t>bakslash</a:t>
            </a:r>
            <a:r>
              <a:rPr lang="en-US" dirty="0"/>
              <a:t> because we use that to escape this double coat and basically displayed here</a:t>
            </a:r>
          </a:p>
          <a:p>
            <a:r>
              <a:rPr lang="en-US" dirty="0"/>
              <a:t>\   is an escape character.</a:t>
            </a:r>
          </a:p>
          <a:p>
            <a:r>
              <a:rPr lang="en-US" dirty="0"/>
              <a:t>\” is an escape sequence.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24A0C-A267-431C-9284-AD1696E1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6" y="4654904"/>
            <a:ext cx="11733887" cy="15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EA88-54F2-4FCE-B521-0B30DB3A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C064-06A4-468B-8960-27480253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8258" cy="4351338"/>
          </a:xfrm>
        </p:spPr>
        <p:txBody>
          <a:bodyPr>
            <a:normAutofit/>
          </a:bodyPr>
          <a:lstStyle/>
          <a:p>
            <a:r>
              <a:rPr lang="en-US" dirty="0"/>
              <a:t>(#) </a:t>
            </a:r>
          </a:p>
          <a:p>
            <a:pPr lvl="1"/>
            <a:r>
              <a:rPr lang="en-US" dirty="0"/>
              <a:t>to indicate a comment. A comment is like additional note that we add to our program. It's not executed by Python interpreter.</a:t>
            </a:r>
          </a:p>
          <a:p>
            <a:r>
              <a:rPr lang="en-US" dirty="0"/>
              <a:t>\’</a:t>
            </a:r>
          </a:p>
          <a:p>
            <a:r>
              <a:rPr lang="en-US" dirty="0"/>
              <a:t>\\</a:t>
            </a:r>
          </a:p>
          <a:p>
            <a:pPr lvl="1"/>
            <a:r>
              <a:rPr lang="en-US" dirty="0"/>
              <a:t>if you want to include a backslash in your strings You should prefix it with another backslash.</a:t>
            </a:r>
          </a:p>
          <a:p>
            <a:r>
              <a:rPr lang="en-US" dirty="0"/>
              <a:t>\n</a:t>
            </a:r>
          </a:p>
          <a:p>
            <a:pPr lvl="1"/>
            <a:r>
              <a:rPr lang="en-US" dirty="0"/>
              <a:t>which is short for a new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ED72-B2B6-4836-8DFE-FAA90169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70D3-F275-4F88-9276-6D49A246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49DF-91DB-4972-973C-5818D84A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17" y="1666495"/>
            <a:ext cx="6850966" cy="293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437FF-4907-43F7-963C-35B3AF61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402" y="4619366"/>
            <a:ext cx="7949196" cy="19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4- Escape Sequences</vt:lpstr>
      <vt:lpstr>PowerPoint Presentation</vt:lpstr>
      <vt:lpstr>PowerPoint Presentation</vt:lpstr>
      <vt:lpstr>Other escape sequences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2020-11-11T18:07:57Z</dcterms:created>
  <dcterms:modified xsi:type="dcterms:W3CDTF">2021-03-03T20:05:53Z</dcterms:modified>
</cp:coreProperties>
</file>