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f&quot;&quot;" id="{CFAE2D85-6151-43F1-BFB9-676841BE5AB2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 Formatted Strings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variable, full, set it to first, then concatenate it with a space</a:t>
            </a:r>
          </a:p>
          <a:p>
            <a:r>
              <a:rPr lang="en-US" dirty="0"/>
              <a:t>one more time concatenate it with class.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this approach I'm using concatenation, to build a string is okay but there is a better and newer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5354A-6671-40EA-BEF4-9B7721AE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7974"/>
            <a:ext cx="12192000" cy="14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B069-55A9-43EC-8DF8-1EF128A6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F768-E449-4BB2-863B-5C7B154C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I'm using concatenation, to build a string is okay but</a:t>
            </a:r>
          </a:p>
          <a:p>
            <a:r>
              <a:rPr lang="en-US" dirty="0"/>
              <a:t>We can use formatter strings.</a:t>
            </a:r>
          </a:p>
          <a:p>
            <a:r>
              <a:rPr lang="en-US" dirty="0"/>
              <a:t>f which can be lowercase or uppercase. This formatted string doesn't have the f which can be lowercase constant value like these two strings here, it’s actually an expression that will be evaluated at  runtime.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9DA5A-57F1-488D-946F-3D15322D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6015"/>
            <a:ext cx="12192000" cy="11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BE88-0873-4825-AF1C-30845383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653C-002A-4B8D-A059-E5BBFBAA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put any valid expressions in between curly braces.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75420-A47F-4CC3-B6EF-D538FAAD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947987"/>
            <a:ext cx="10220325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ED012-2BD1-4FE8-9688-AD59C4DD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2947987"/>
            <a:ext cx="10239375" cy="96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C1A86-E2E3-4C94-B557-DC27C1E7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4282074"/>
            <a:ext cx="102393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8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5- Formatted Strings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2020-11-11T18:07:57Z</dcterms:created>
  <dcterms:modified xsi:type="dcterms:W3CDTF">2021-03-03T20:38:50Z</dcterms:modified>
</cp:coreProperties>
</file>