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D50D07-28AE-4334-B5F1-A8C44E8B58DF}">
          <p14:sldIdLst>
            <p14:sldId id="256"/>
          </p14:sldIdLst>
        </p14:section>
        <p14:section name="Untitled Section" id="{CFAE2D85-6151-43F1-BFB9-676841BE5AB2}">
          <p14:sldIdLst>
            <p14:sldId id="271"/>
          </p14:sldIdLst>
        </p14:section>
        <p14:section name="functions/methods" id="{F625B737-4EE0-4D7C-B1F4-F92CBDF0B510}">
          <p14:sldIdLst>
            <p14:sldId id="272"/>
            <p14:sldId id="273"/>
          </p14:sldIdLst>
        </p14:section>
        <p14:section name="upper" id="{3D739DEB-C574-44FE-86C5-FFCD9E34203D}">
          <p14:sldIdLst>
            <p14:sldId id="274"/>
            <p14:sldId id="275"/>
          </p14:sldIdLst>
        </p14:section>
        <p14:section name="lower" id="{85FAC0AF-2E10-4F0A-8EE2-BA718B53447E}">
          <p14:sldIdLst>
            <p14:sldId id="276"/>
          </p14:sldIdLst>
        </p14:section>
        <p14:section name="title" id="{57F59E10-C244-4C37-96F2-627C925D7F3C}">
          <p14:sldIdLst>
            <p14:sldId id="277"/>
          </p14:sldIdLst>
        </p14:section>
        <p14:section name="strip" id="{FF022D6E-7ACE-41EF-AAB8-9397A672F912}">
          <p14:sldIdLst>
            <p14:sldId id="278"/>
            <p14:sldId id="279"/>
          </p14:sldIdLst>
        </p14:section>
        <p14:section name="find" id="{E8C3F78E-7506-49B5-B888-8C2B957FE0D3}">
          <p14:sldIdLst>
            <p14:sldId id="281"/>
            <p14:sldId id="282"/>
          </p14:sldIdLst>
        </p14:section>
        <p14:section name="replace" id="{AED56B81-F252-40D0-83F6-79A00B83C854}">
          <p14:sldIdLst>
            <p14:sldId id="283"/>
          </p14:sldIdLst>
        </p14:section>
        <p14:section name="in operator" id="{86D2049E-E5AB-4C40-AA8B-E1A6A7BEF1BE}">
          <p14:sldIdLst>
            <p14:sldId id="284"/>
            <p14:sldId id="285"/>
          </p14:sldIdLst>
        </p14:section>
        <p14:section name="not operator" id="{682CBF5B-543D-40C2-8636-E19BD3F49B01}">
          <p14:sldIdLst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2D7E-FA26-42DA-BC49-6DCBDE0F1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7401E-66B5-40F8-8FC3-66E0CAB49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A5B-0E69-4F3B-8C97-E6F6E540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DCA00-5913-4B2A-B687-3E3424FA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7CD12-6520-4707-ADA0-6E30EF31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A4FB-DD46-4F1C-9D69-6C56215D5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74C1E-924F-4ACC-859E-44887129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B3CF-C7D8-4D17-850B-F11D59F3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DA71-36EB-4D2F-A1B9-06D86C1C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9881-B809-4AC4-9417-492D1D90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730CB-7CE0-4E18-8124-2CB7D1C9E5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519CC-BA2B-4127-82F1-8995E013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64F8-659A-4D8D-AD79-66CB1E14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F1E-4CF0-4B07-A9A7-25E47E6E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B6AF-5948-4CD8-96ED-F40FC36C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1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BA2-BAB3-465B-90CC-B03A9718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3A7A-1DAF-4F66-805F-5C8DE4AC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A834-8991-42EE-B8AE-8EE566C6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8C04A-26E4-4D80-B8CC-DC9987C8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F1AA9-76CA-44D3-A06D-BBE65E54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191F-95D1-48E6-ACF2-C0C33E9C2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10C5A-7C42-4947-A1BF-4547BA8F5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AA3CD-5ADB-42D4-85C6-5CBB6582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5892D-D207-4BB0-A830-047A688B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793C2-76A8-4374-A0BF-94B41309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1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17E6-DF93-40F3-8FC4-278E2C965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EF023-D38E-4D75-9C47-72179EA34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006D3-7DFC-44FA-B888-ABBD63D3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16F99-28F2-4A2F-98D6-CAB75F00E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83365-FF55-442A-B5A3-0A58E9F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A9B9D-3AF6-4519-AD1B-EB76566E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6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A307A-7661-43D8-B6C2-C3E63384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23E4-22DC-4B19-80F3-467B88BEA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E0FA4-8BD3-4ABB-BB79-E0E0B149F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F0521-D0EA-4933-982D-7824DD953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1FB81-C7AE-4CE2-BAA5-35B7311A1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175CA-EA82-44B1-9158-5B1CAC7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D91F3-E6DF-485C-BC33-38DECF07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79EDAB-9965-44E3-9C20-904C4FFA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2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A232-E563-4EE5-8D4B-32E24A5D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12887-5BBE-4B8D-92C6-9F9E7AE3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881D-022A-48DB-BE0A-743492DC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1B79-4FE3-4B91-A861-DE48533A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8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702C2-A38A-4530-9DC6-8A5AB5BF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48281-FF39-48DD-89C9-6040F0E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97CA3-6EE4-45F4-BC0E-660304E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76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3D8F-37AE-4951-AAA8-4EFB19CE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911C0-1E98-4A92-8466-041AA95C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0C0F-DD6B-4AA3-8FA6-525F2E25B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15921-843D-4EA7-B5FA-553A511B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B43D-66E9-4648-9823-537347E0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B4414-8C16-4A1B-BC50-B88E9AC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1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7A-20BB-419A-A983-557DAE48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3E732-380E-4284-9DCF-AB74B6E0D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34E9C-6468-473D-87AA-C53B34A2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AC159-6232-4ABD-9DA2-BA6E9E80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53A83-1EFC-47D9-A63D-D69748E91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3F189-4F6E-4F81-BA67-2B4E700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3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BDFB9-4330-4101-A871-95BA0E14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138C-2138-4110-9B57-1C58A49B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05C65-69E7-4CF9-8101-14A906F08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EB410-8AFA-4783-8D33-2A63274AE6DD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1C45-E5FC-4EC5-AC6C-62CB81714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102FF-1D67-4739-925C-499E703DE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A7B7D-AAE4-450C-9CB2-378A96C0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3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1681D-7493-49DD-B381-EE94A8FA6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6-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178523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A1BE-B5D8-4D1E-A6D9-1C2DF146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String.lstrip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String.rstrip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DCD9-C16A-4128-81FC-403475094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Lstrip</a:t>
            </a:r>
            <a:r>
              <a:rPr lang="en-US" dirty="0"/>
              <a:t>, which is short for left strip and </a:t>
            </a:r>
          </a:p>
          <a:p>
            <a:r>
              <a:rPr lang="en-US" dirty="0" err="1"/>
              <a:t>rstrip</a:t>
            </a:r>
            <a:r>
              <a:rPr lang="en-US" dirty="0"/>
              <a:t>, which is short or right strip. So it will remove the whitespace from the end of a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60F13-6428-45D4-A5FA-38608FD2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947" y="3429000"/>
            <a:ext cx="6806105" cy="197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4FFD-7FB8-49D9-AFAB-96394D281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String.find</a:t>
            </a:r>
            <a:r>
              <a:rPr lang="en-US" dirty="0"/>
              <a:t>(“</a:t>
            </a:r>
            <a:r>
              <a:rPr lang="en-US" dirty="0" err="1"/>
              <a:t>smth</a:t>
            </a:r>
            <a:r>
              <a:rPr lang="en-US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67041-B6B3-4154-857C-27E1F775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get the index of a character or a sequence of characters in your string, you should use the find method and.</a:t>
            </a:r>
          </a:p>
          <a:p>
            <a:r>
              <a:rPr lang="en-US" dirty="0"/>
              <a:t>as an argument here we pass another string, we can pass a </a:t>
            </a:r>
            <a:r>
              <a:rPr lang="en-US" dirty="0" err="1"/>
              <a:t>characteror</a:t>
            </a:r>
            <a:r>
              <a:rPr lang="en-US" dirty="0"/>
              <a:t> a series of characters.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83AD6-AAC4-492E-BF97-0DE7C842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25975"/>
            <a:ext cx="102298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8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77B-6E7F-498F-B2DD-8535FA8E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0484-7432-491A-AD17-96A38202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 case sensitive language, so if I pass a capital P here,</a:t>
            </a:r>
          </a:p>
          <a:p>
            <a:r>
              <a:rPr lang="en-US" dirty="0"/>
              <a:t>obviously we don't have these exact characters in our string.</a:t>
            </a:r>
          </a:p>
          <a:p>
            <a:r>
              <a:rPr lang="en-US" dirty="0"/>
              <a:t>We get a negative one, that means this string was </a:t>
            </a:r>
            <a:r>
              <a:rPr lang="en-US" dirty="0" err="1"/>
              <a:t>notfound</a:t>
            </a:r>
            <a:r>
              <a:rPr lang="en-US" dirty="0"/>
              <a:t> in the original string.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24232-D6DD-4586-A9EC-BFF12258E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841286"/>
            <a:ext cx="102584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04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A381-1E43-4875-AEE3-8BB4C4E5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String.replace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6C0AE-B985-469F-8097-405BE03F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we can replace a character or a sequence of characters with something else.</a:t>
            </a:r>
          </a:p>
          <a:p>
            <a:endParaRPr lang="en-US" dirty="0"/>
          </a:p>
          <a:p>
            <a:r>
              <a:rPr lang="en-US" dirty="0"/>
              <a:t>So let's say we want to </a:t>
            </a:r>
            <a:r>
              <a:rPr lang="en-US" dirty="0" err="1"/>
              <a:t>replaceall</a:t>
            </a:r>
            <a:r>
              <a:rPr lang="en-US" dirty="0"/>
              <a:t> lowercase Ps with J.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3BCA9-B14C-45FC-97C9-6E1F381E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054048"/>
            <a:ext cx="10248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4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E0C8-600E-4FC3-B3EB-C28C47DB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D60F-422D-4740-A62A-73BE006DA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check for the existence of a character or a sequence of characters in your string, you can use that in operator.</a:t>
            </a:r>
          </a:p>
          <a:p>
            <a:r>
              <a:rPr lang="en-US" dirty="0"/>
              <a:t>The bellow is an expression</a:t>
            </a:r>
          </a:p>
          <a:p>
            <a:pPr lvl="1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course</a:t>
            </a:r>
          </a:p>
          <a:p>
            <a:pPr lvl="1"/>
            <a:r>
              <a:rPr lang="en-US" dirty="0"/>
              <a:t>an expression </a:t>
            </a:r>
            <a:r>
              <a:rPr lang="en-US" dirty="0" err="1"/>
              <a:t>isa</a:t>
            </a:r>
            <a:r>
              <a:rPr lang="en-US" dirty="0"/>
              <a:t> piece of code that produces a value.</a:t>
            </a:r>
          </a:p>
          <a:p>
            <a:pPr lvl="1"/>
            <a:endParaRPr lang="en-US" dirty="0"/>
          </a:p>
          <a:p>
            <a:r>
              <a:rPr lang="en-US" dirty="0"/>
              <a:t>The difference between this </a:t>
            </a:r>
            <a:r>
              <a:rPr lang="en-US" dirty="0" err="1"/>
              <a:t>expressionand</a:t>
            </a:r>
            <a:r>
              <a:rPr lang="en-US" dirty="0"/>
              <a:t> calling the find method is that the fine method returns the </a:t>
            </a:r>
            <a:r>
              <a:rPr lang="en-US" dirty="0" err="1"/>
              <a:t>indexof</a:t>
            </a:r>
            <a:r>
              <a:rPr lang="en-US" dirty="0"/>
              <a:t> these characters in our stream. But as this expression returns, a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05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9D11-BB74-47A5-9D0D-FC86FA0ED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4D1A4-7C7A-4E15-80C7-060074CE8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4D9FD4-F90C-4386-B82B-29F199F3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24100"/>
            <a:ext cx="10248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0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9A07-7AD5-4DF7-A9F8-45F684DB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025A4-7D59-4D34-97DB-967DAFB9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that to see if our string does not contain a character or sequence of characters, so.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4AA7F-C93C-4523-9FB5-81C24FDD1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148012"/>
            <a:ext cx="102870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8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1257-479C-49F0-BC13-0D0F6B2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320A-BBBD-4635-86CB-186768DB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useful functions available to work with strings.</a:t>
            </a:r>
          </a:p>
          <a:p>
            <a:r>
              <a:rPr lang="en-US" dirty="0" err="1"/>
              <a:t>len</a:t>
            </a:r>
            <a:r>
              <a:rPr lang="en-US" dirty="0"/>
              <a:t>() function is general purpose, so it's not limited to strings.</a:t>
            </a:r>
          </a:p>
          <a:p>
            <a:r>
              <a:rPr lang="en-US" dirty="0"/>
              <a:t>Later, I will show you how to use </a:t>
            </a:r>
            <a:r>
              <a:rPr lang="en-US" dirty="0" err="1"/>
              <a:t>thisfunction</a:t>
            </a:r>
            <a:r>
              <a:rPr lang="en-US" dirty="0"/>
              <a:t> with other kind of objects.</a:t>
            </a:r>
          </a:p>
          <a:p>
            <a:r>
              <a:rPr lang="en-US" dirty="0"/>
              <a:t>But in Python, we have quite a few functions that are specific to a strings.</a:t>
            </a:r>
          </a:p>
        </p:txBody>
      </p:sp>
    </p:spTree>
    <p:extLst>
      <p:ext uri="{BB962C8B-B14F-4D97-AF65-F5344CB8AC3E}">
        <p14:creationId xmlns:p14="http://schemas.microsoft.com/office/powerpoint/2010/main" val="30899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07BA-2152-420F-9B08-77FED1B1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21D13-4372-428D-80AC-C7C7AA999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these are functions available on strings.</a:t>
            </a:r>
          </a:p>
          <a:p>
            <a:r>
              <a:rPr lang="en-US" dirty="0"/>
              <a:t>Now in precise </a:t>
            </a:r>
            <a:r>
              <a:rPr lang="en-US" dirty="0" err="1"/>
              <a:t>terms,we</a:t>
            </a:r>
            <a:r>
              <a:rPr lang="en-US" dirty="0"/>
              <a:t> refer to these functions as methods. This is a term in object oriented programing that you will </a:t>
            </a:r>
            <a:r>
              <a:rPr lang="en-US" dirty="0" err="1"/>
              <a:t>learnabout</a:t>
            </a:r>
            <a:r>
              <a:rPr lang="en-US" dirty="0"/>
              <a:t> later in the course.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095FF4-F38C-4239-B946-3496B69A4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344" y="3359701"/>
            <a:ext cx="6771284" cy="34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6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452F-6834-4CE1-993B-01B0583F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BE8E-23AE-44F7-9E13-10C10DA9F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now, what I want you to take away </a:t>
            </a:r>
            <a:r>
              <a:rPr lang="en-US" dirty="0" err="1"/>
              <a:t>isthat</a:t>
            </a:r>
            <a:r>
              <a:rPr lang="en-US" dirty="0"/>
              <a:t> everything in Python is an object</a:t>
            </a:r>
          </a:p>
          <a:p>
            <a:r>
              <a:rPr lang="en-US" dirty="0"/>
              <a:t>and objects have functions we call </a:t>
            </a:r>
            <a:r>
              <a:rPr lang="en-US" dirty="0" err="1"/>
              <a:t>methodsthat</a:t>
            </a:r>
            <a:r>
              <a:rPr lang="en-US" dirty="0"/>
              <a:t> we can access using the DOT notation.</a:t>
            </a:r>
          </a:p>
          <a:p>
            <a:r>
              <a:rPr lang="en-US" dirty="0"/>
              <a:t>So here course is an object. We use the DOT notation to access its functions or more accurately, methods.</a:t>
            </a:r>
          </a:p>
        </p:txBody>
      </p:sp>
    </p:spTree>
    <p:extLst>
      <p:ext uri="{BB962C8B-B14F-4D97-AF65-F5344CB8AC3E}">
        <p14:creationId xmlns:p14="http://schemas.microsoft.com/office/powerpoint/2010/main" val="1450688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2804-019C-40FD-B5DF-7A4D7F7E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String.upper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6F01-320F-4229-97F7-B03A0F72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upper to convert a string to uppercase.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note that the methods that you call here return a new string. So the original string is not effected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32E5C-7FFC-4F43-9EF3-2BDBCCEF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2406516"/>
            <a:ext cx="10267950" cy="1276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3CA396-57BF-4B33-8BF6-908692692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5330923"/>
            <a:ext cx="102774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95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C871-8FBB-45F8-A4CF-D94A0A04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A247-B003-455B-827C-39E5ED461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</a:t>
            </a:r>
            <a:r>
              <a:rPr lang="en-US" dirty="0" err="1"/>
              <a:t>course.upper</a:t>
            </a:r>
            <a:r>
              <a:rPr lang="en-US" dirty="0"/>
              <a:t> returns a new string, a new value,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1C3AA2-725B-4AB0-A37A-468E69C0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436" y="2669490"/>
            <a:ext cx="6667127" cy="12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7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4FAA-BA2D-4278-A52A-07DE6DD0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String.lower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5C8C-C021-41F7-B0B4-BB102561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a string to lowercase.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6EF1-7626-4670-86A9-C907D0519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2781300"/>
            <a:ext cx="1022985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8DB0-BADE-4C75-A0E0-B61A749D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String.title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F5F0E-D8A8-431A-BC39-A3FDB83F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also have title which will capitalize the first letter of every word.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9D0E50-DDA6-46C5-B4BF-EF7EE9E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681287"/>
            <a:ext cx="10220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2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893C-BA33-40D0-B05B-43AE6102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String.strip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A50FB-C8AC-427E-8714-25FA8ADF3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it to trim any white space </a:t>
            </a:r>
            <a:r>
              <a:rPr lang="en-US" dirty="0" err="1"/>
              <a:t>atthe</a:t>
            </a:r>
            <a:r>
              <a:rPr lang="en-US" dirty="0"/>
              <a:t> beginning or end of a string.</a:t>
            </a:r>
          </a:p>
          <a:p>
            <a:r>
              <a:rPr lang="en-US" dirty="0"/>
              <a:t>This is particularly useful </a:t>
            </a:r>
            <a:r>
              <a:rPr lang="en-US" dirty="0" err="1"/>
              <a:t>whenwe</a:t>
            </a:r>
            <a:r>
              <a:rPr lang="en-US" dirty="0"/>
              <a:t> receive input from the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FF4F44-75A0-4BA1-981A-3449F40BF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557462"/>
            <a:ext cx="1023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529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6- String Methods</vt:lpstr>
      <vt:lpstr>PowerPoint Presentation</vt:lpstr>
      <vt:lpstr>PowerPoint Presentation</vt:lpstr>
      <vt:lpstr>PowerPoint Presentation</vt:lpstr>
      <vt:lpstr>String.upper()</vt:lpstr>
      <vt:lpstr>PowerPoint Presentation</vt:lpstr>
      <vt:lpstr>String.lower()</vt:lpstr>
      <vt:lpstr>String.title()</vt:lpstr>
      <vt:lpstr>String.strip()</vt:lpstr>
      <vt:lpstr>String.lstrip() String.rstrip()</vt:lpstr>
      <vt:lpstr>String.find(“smth”)</vt:lpstr>
      <vt:lpstr>PowerPoint Presentation</vt:lpstr>
      <vt:lpstr>String.replace()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22</cp:revision>
  <dcterms:created xsi:type="dcterms:W3CDTF">2020-11-11T18:07:57Z</dcterms:created>
  <dcterms:modified xsi:type="dcterms:W3CDTF">2021-03-03T21:31:34Z</dcterms:modified>
</cp:coreProperties>
</file>