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7- Numbers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have three types of numbers. 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Floats</a:t>
            </a:r>
          </a:p>
          <a:p>
            <a:pPr lvl="1"/>
            <a:r>
              <a:rPr lang="en-US" dirty="0"/>
              <a:t>Complex numbers</a:t>
            </a:r>
          </a:p>
          <a:p>
            <a:pPr lvl="2"/>
            <a:r>
              <a:rPr lang="en-US" dirty="0"/>
              <a:t>complex numbers in math are in the form A plus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14F7-4EF7-4FB6-8005-88FE7B63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9812-0AFE-4A05-9863-A321CAB99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these types of numbers we have the standard arithmetic operations that we have in math.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65546-8F09-4BC4-A852-C6309FBE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429000"/>
            <a:ext cx="10229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F998-1812-4CCD-B7AE-7D7708AB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AC63-58E1-4DDD-A721-7365F27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</a:p>
          <a:p>
            <a:pPr lvl="1"/>
            <a:r>
              <a:rPr lang="en-US" dirty="0"/>
              <a:t>we get a floating point number.</a:t>
            </a:r>
          </a:p>
          <a:p>
            <a:r>
              <a:rPr lang="en-US" dirty="0"/>
              <a:t>//</a:t>
            </a:r>
          </a:p>
          <a:p>
            <a:pPr lvl="1"/>
            <a:r>
              <a:rPr lang="en-US" dirty="0"/>
              <a:t>If you want an integer you use double slashes.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ED4B9-6003-49CD-B28C-C8D2ED7F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8965"/>
            <a:ext cx="10210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9571-0E23-4A79-ABCA-2FF928E5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6AB6-FE0F-402D-9AFA-21D8C24A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have modulus which is</a:t>
            </a:r>
            <a:r>
              <a:rPr lang="fa-IR" dirty="0"/>
              <a:t> </a:t>
            </a:r>
            <a:r>
              <a:rPr lang="en-US" dirty="0"/>
              <a:t>the remainder of a division. </a:t>
            </a:r>
            <a:endParaRPr lang="fa-IR" dirty="0"/>
          </a:p>
          <a:p>
            <a:r>
              <a:rPr lang="en-US" dirty="0"/>
              <a:t>And finally exponents</a:t>
            </a:r>
            <a:r>
              <a:rPr lang="fa-IR" dirty="0"/>
              <a:t> </a:t>
            </a:r>
            <a:r>
              <a:rPr lang="en-US" dirty="0"/>
              <a:t>which is left to the power of right. 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3F7E0-307B-49CE-831B-8AFACF29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95637"/>
            <a:ext cx="10210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8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EBDA-22BA-4D9C-AE44-F971E832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3277-EB3F-4E88-9CA4-980AD86E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</p:spPr>
        <p:txBody>
          <a:bodyPr>
            <a:normAutofit/>
          </a:bodyPr>
          <a:lstStyle/>
          <a:p>
            <a:r>
              <a:rPr lang="en-US" dirty="0"/>
              <a:t>For all these operators we have a special operator called:</a:t>
            </a:r>
          </a:p>
          <a:p>
            <a:pPr lvl="1"/>
            <a:r>
              <a:rPr lang="en-US" dirty="0"/>
              <a:t>Augmented Assignment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B88A4-19B7-4069-9D13-16F280B1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32" y="1825625"/>
            <a:ext cx="4197668" cy="43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7- Numbers</vt:lpstr>
      <vt:lpstr>3 types of numbers</vt:lpstr>
      <vt:lpstr>Operators</vt:lpstr>
      <vt:lpstr>division types</vt:lpstr>
      <vt:lpstr>%</vt:lpstr>
      <vt:lpstr>Augmented Assignment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2021-03-14T15:26:40Z</dcterms:modified>
</cp:coreProperties>
</file>