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2" r:id="rId5"/>
    <p:sldId id="273" r:id="rId6"/>
    <p:sldId id="274" r:id="rId7"/>
    <p:sldId id="275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8"/>
          </p14:sldIdLst>
        </p14:section>
        <p14:section name="Untitled Section" id="{CFAE2D85-6151-43F1-BFB9-676841BE5AB2}">
          <p14:sldIdLst>
            <p14:sldId id="276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12- Quiz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6E-AD50-4CFF-A8B3-94ED61E6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004A-8169-440D-9803-B68AA7A4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Q1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A1 </a:t>
            </a:r>
            <a:r>
              <a:rPr lang="en-US" sz="2800" u="dotted" dirty="0"/>
              <a:t>	</a:t>
            </a:r>
            <a:r>
              <a:rPr lang="en-US" sz="2800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Q2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A2 </a:t>
            </a:r>
            <a:r>
              <a:rPr lang="en-US" sz="2800" u="dotted" dirty="0"/>
              <a:t>	</a:t>
            </a:r>
            <a:r>
              <a:rPr lang="en-US" sz="2800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Q3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A3 </a:t>
            </a:r>
            <a:r>
              <a:rPr lang="en-US" sz="2800" u="dotted" dirty="0"/>
              <a:t>	</a:t>
            </a:r>
            <a:r>
              <a:rPr lang="en-US" sz="2800" dirty="0"/>
              <a:t> 8</a:t>
            </a:r>
          </a:p>
          <a:p>
            <a:pPr>
              <a:tabLst>
                <a:tab pos="9601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5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9867-A66D-4BB1-A68A-D415650D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D0514-B992-4795-B2DF-01D15271F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142" y="1825625"/>
            <a:ext cx="77317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FD03-278C-4891-BE8F-ADD5667E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 What is an 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2CEF-9047-4741-B614-72259CE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is a piece of code that produces a value.</a:t>
            </a:r>
          </a:p>
          <a:p>
            <a:r>
              <a:rPr lang="en-US" dirty="0"/>
              <a:t>Here's an example of an expression:</a:t>
            </a:r>
          </a:p>
          <a:p>
            <a:endParaRPr lang="en-US" dirty="0"/>
          </a:p>
          <a:p>
            <a:r>
              <a:rPr lang="en-US" dirty="0"/>
              <a:t>What do you think is the value of this expression?</a:t>
            </a:r>
          </a:p>
          <a:p>
            <a:r>
              <a:rPr lang="en-US" dirty="0"/>
              <a:t>Well here we have this string We're multiplying this by 3.</a:t>
            </a:r>
          </a:p>
          <a:p>
            <a:r>
              <a:rPr lang="en-US" dirty="0"/>
              <a:t>So the result will be a string of three asterisks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96227-87C8-4FBE-8774-429F5347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08" y="2274350"/>
            <a:ext cx="5354082" cy="550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93CC99-7147-4BCE-90E5-F08A5EF13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549" y="4326691"/>
            <a:ext cx="1621965" cy="5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841F-DF16-4975-BB21-110F3B0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CC9FD-543C-47A9-9BF9-63441FE5B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321" y="1825625"/>
            <a:ext cx="8085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2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5EF3-B392-441F-B39A-4BCE589F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 What is a 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9129-6239-44E5-A4FD-96ABF0D6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syntax error is a kind of error that is due to bad syntax or bad grammar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87060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37E-2081-4953-B39E-6BEAC349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56F5F9-A824-4F4A-9D0D-3EFA4116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315" y="1825625"/>
            <a:ext cx="8099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7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9D7A-B47B-4E74-9168-92BA96EA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 What does a linter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3392-2EA6-48F2-B4F3-AEB771F1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linter is a tool that checks our code for potential errors mostly in the category of syntactical Errors. </a:t>
            </a:r>
          </a:p>
          <a:p>
            <a:r>
              <a:rPr lang="en-US" dirty="0"/>
              <a:t>So if you have grammatical issues in our code, the linter will tell us before running a program.</a:t>
            </a:r>
          </a:p>
        </p:txBody>
      </p:sp>
    </p:spTree>
    <p:extLst>
      <p:ext uri="{BB962C8B-B14F-4D97-AF65-F5344CB8AC3E}">
        <p14:creationId xmlns:p14="http://schemas.microsoft.com/office/powerpoint/2010/main" val="34779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12- Quiz</vt:lpstr>
      <vt:lpstr>context</vt:lpstr>
      <vt:lpstr>Q1</vt:lpstr>
      <vt:lpstr>A1: What is an expression?</vt:lpstr>
      <vt:lpstr>Q2</vt:lpstr>
      <vt:lpstr>A2: What is a syntax error</vt:lpstr>
      <vt:lpstr>Q3</vt:lpstr>
      <vt:lpstr>A3: What does a linter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2020-11-11T18:07:57Z</dcterms:created>
  <dcterms:modified xsi:type="dcterms:W3CDTF">2021-04-03T09:22:17Z</dcterms:modified>
</cp:coreProperties>
</file>