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9" r:id="rId4"/>
    <p:sldId id="27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1C2DE7-E391-465D-A64E-A9C683039BAB}">
          <p14:sldIdLst>
            <p14:sldId id="256"/>
            <p14:sldId id="271"/>
            <p14:sldId id="269"/>
            <p14:sldId id="270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 Installing Python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8BA6-5D03-46BB-8FB4-EAA67CCD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E779F-FD4D-4FA8-8B92-8E6B8B646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144000" algn="l"/>
              </a:tabLst>
            </a:pPr>
            <a:r>
              <a:rPr lang="en-US" dirty="0"/>
              <a:t>Python.org </a:t>
            </a:r>
            <a:r>
              <a:rPr lang="en-US" u="dotted" dirty="0"/>
              <a:t>	</a:t>
            </a:r>
            <a:r>
              <a:rPr lang="en-US" dirty="0"/>
              <a:t> 3</a:t>
            </a:r>
          </a:p>
          <a:p>
            <a:pPr>
              <a:tabLst>
                <a:tab pos="9144000" algn="l"/>
              </a:tabLst>
            </a:pPr>
            <a:r>
              <a:rPr lang="en-US" dirty="0"/>
              <a:t>Download </a:t>
            </a:r>
            <a:r>
              <a:rPr lang="en-US" u="dotted" dirty="0"/>
              <a:t>	</a:t>
            </a:r>
            <a:r>
              <a:rPr lang="en-US" dirty="0"/>
              <a:t> 4</a:t>
            </a:r>
          </a:p>
          <a:p>
            <a:pPr>
              <a:tabLst>
                <a:tab pos="9144000" algn="l"/>
              </a:tabLst>
            </a:pPr>
            <a:r>
              <a:rPr lang="en-US" dirty="0"/>
              <a:t>Installation </a:t>
            </a:r>
            <a:r>
              <a:rPr lang="en-US" u="dotted" dirty="0"/>
              <a:t>	</a:t>
            </a:r>
            <a:r>
              <a:rPr lang="en-US" dirty="0"/>
              <a:t> 5</a:t>
            </a:r>
          </a:p>
          <a:p>
            <a:pPr>
              <a:tabLst>
                <a:tab pos="9144000" algn="l"/>
              </a:tabLst>
            </a:pPr>
            <a:r>
              <a:rPr lang="en-US" dirty="0"/>
              <a:t>Verify installation in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u="dotted" dirty="0"/>
              <a:t>	</a:t>
            </a:r>
            <a:r>
              <a:rPr lang="en-US" dirty="0"/>
              <a:t> 6</a:t>
            </a:r>
          </a:p>
          <a:p>
            <a:pPr>
              <a:tabLst>
                <a:tab pos="91440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7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6812-A567-4038-8464-26C5305F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Python.org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57310-71FD-4547-BC5D-62DF4A34F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3" y="1498209"/>
            <a:ext cx="11548233" cy="53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3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BE91-5982-4752-82F2-FA4F183B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9D6A1C-5C2E-4122-887C-B3CDD099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96" y="1431706"/>
            <a:ext cx="11847408" cy="54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A1B7-1061-4DDC-BD96-E47FB640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08A94-8462-47F0-9E35-0CC49DCF2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68" y="1592214"/>
            <a:ext cx="8632627" cy="52657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480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45B7-A2FA-4E57-8319-F7BD2997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that we have installed python properly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3D61-8B2D-4A59-BCE5-EBA52850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cmd</a:t>
            </a:r>
            <a:r>
              <a:rPr lang="en-US" dirty="0"/>
              <a:t>, </a:t>
            </a:r>
          </a:p>
          <a:p>
            <a:r>
              <a:rPr lang="en-US" dirty="0"/>
              <a:t>Type: Python</a:t>
            </a:r>
          </a:p>
          <a:p>
            <a:r>
              <a:rPr lang="en-US" dirty="0"/>
              <a:t>To exit press </a:t>
            </a:r>
            <a:r>
              <a:rPr lang="en-US" dirty="0" err="1"/>
              <a:t>ctr+z</a:t>
            </a:r>
            <a:r>
              <a:rPr lang="en-US" dirty="0"/>
              <a:t> and then enter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3A3F27-4EA4-4747-B9A6-45CD18F6D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5999"/>
            <a:ext cx="12192000" cy="33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7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2- Installing Python</vt:lpstr>
      <vt:lpstr>context</vt:lpstr>
      <vt:lpstr>Python.org</vt:lpstr>
      <vt:lpstr>Download</vt:lpstr>
      <vt:lpstr>installation</vt:lpstr>
      <vt:lpstr>Verify that we have installed python properly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10</cp:revision>
  <dcterms:created xsi:type="dcterms:W3CDTF">2020-11-11T18:07:57Z</dcterms:created>
  <dcterms:modified xsi:type="dcterms:W3CDTF">2021-04-01T10:56:38Z</dcterms:modified>
</cp:coreProperties>
</file>