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1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1C2DE7-E391-465D-A64E-A9C683039BAB}">
          <p14:sldIdLst>
            <p14:sldId id="256"/>
            <p14:sldId id="277"/>
            <p14:sldId id="271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 Code Editors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9F39-850E-43C3-BB9C-EE8FEE4A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5979-24CB-405D-AAA4-31C49680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44000" algn="l"/>
              </a:tabLst>
            </a:pPr>
            <a:r>
              <a:rPr lang="en-US" dirty="0"/>
              <a:t>Where type Python code? </a:t>
            </a:r>
            <a:r>
              <a:rPr lang="en-US" u="dotted" dirty="0"/>
              <a:t>	</a:t>
            </a:r>
            <a:r>
              <a:rPr lang="en-US" dirty="0"/>
              <a:t> 3 </a:t>
            </a:r>
          </a:p>
          <a:p>
            <a:pPr>
              <a:tabLst>
                <a:tab pos="9144000" algn="l"/>
              </a:tabLst>
            </a:pPr>
            <a:r>
              <a:rPr lang="en-US" dirty="0"/>
              <a:t>What is IDE? And it’s feature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>
              <a:tabLst>
                <a:tab pos="9144000" algn="l"/>
              </a:tabLst>
            </a:pPr>
            <a:r>
              <a:rPr lang="en-US" dirty="0"/>
              <a:t>Popular Code Editors and IDEs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>
              <a:tabLst>
                <a:tab pos="9144000" algn="l"/>
              </a:tabLst>
            </a:pPr>
            <a:r>
              <a:rPr lang="en-US" dirty="0"/>
              <a:t>what will we use? </a:t>
            </a:r>
            <a:r>
              <a:rPr lang="en-US" u="dotted" dirty="0"/>
              <a:t>	</a:t>
            </a:r>
            <a:r>
              <a:rPr lang="en-US" dirty="0"/>
              <a:t> 6</a:t>
            </a:r>
          </a:p>
          <a:p>
            <a:pPr>
              <a:tabLst>
                <a:tab pos="91440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0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type Python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editor</a:t>
            </a:r>
          </a:p>
          <a:p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/>
              <a:t>ntegrated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evelopment 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nvironment (IDE)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BEA82-B2A2-47C2-BCC0-3F28D60A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6" y="2794210"/>
            <a:ext cx="5112774" cy="40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D2E4-0364-45A2-9DE6-1CD9A2AA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318D-3D95-489E-9EEA-FDA770B5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IDE is basically a code editor with some fancy features like: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autocompletion</a:t>
            </a:r>
          </a:p>
          <a:p>
            <a:pPr lvl="2"/>
            <a:r>
              <a:rPr lang="en-US" sz="2800" dirty="0"/>
              <a:t>as you type code this feature helps you complete your code, so you don't have to type every character by hand.</a:t>
            </a:r>
          </a:p>
          <a:p>
            <a:pPr lvl="2"/>
            <a:r>
              <a:rPr lang="en-US" sz="2800" dirty="0"/>
              <a:t>It's a productivity boosting feature.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Debugging</a:t>
            </a:r>
            <a:endParaRPr lang="en-US" sz="2800" dirty="0"/>
          </a:p>
          <a:p>
            <a:pPr lvl="2"/>
            <a:r>
              <a:rPr lang="en-US" sz="2800" dirty="0"/>
              <a:t>finding and fixing bugs in your programs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Testing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and so 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8593B-F124-4119-B907-3C300040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719" y="3157971"/>
            <a:ext cx="2803281" cy="37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0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4992-F4E7-452D-99FB-96A9896D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Code Editors and 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A7E1-4746-472A-A6FE-BBD90B78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Editors</a:t>
            </a:r>
          </a:p>
          <a:p>
            <a:pPr lvl="1"/>
            <a:r>
              <a:rPr lang="en-US" sz="2800" dirty="0"/>
              <a:t>VS code, </a:t>
            </a:r>
          </a:p>
          <a:p>
            <a:pPr lvl="1"/>
            <a:r>
              <a:rPr lang="en-US" sz="2800" dirty="0"/>
              <a:t>Atom, </a:t>
            </a:r>
          </a:p>
          <a:p>
            <a:pPr lvl="1"/>
            <a:r>
              <a:rPr lang="en-US" sz="2800" dirty="0"/>
              <a:t>Sublime.</a:t>
            </a:r>
          </a:p>
          <a:p>
            <a:r>
              <a:rPr lang="en-US" dirty="0"/>
              <a:t>IDEs</a:t>
            </a:r>
          </a:p>
          <a:p>
            <a:pPr lvl="1"/>
            <a:r>
              <a:rPr lang="en-US" sz="2800" dirty="0" err="1"/>
              <a:t>Pycharm</a:t>
            </a:r>
            <a:r>
              <a:rPr lang="en-US" sz="2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7A860-3C8C-47FF-8C74-FC5F66F8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702" y="1690688"/>
            <a:ext cx="5749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7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C04E-CC7E-4286-8E0E-EC0BCD72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BF4E-6994-4533-97A4-FA25C6B7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/>
              <a:t>isual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tudio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 (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  <a:p>
            <a:r>
              <a:rPr lang="en-US" dirty="0"/>
              <a:t>Code.visualstudio.com</a:t>
            </a:r>
          </a:p>
          <a:p>
            <a:r>
              <a:rPr lang="en-US" dirty="0"/>
              <a:t>I will show you how to install a plugin or an extension that will convert vs code into a powerful IDE.</a:t>
            </a:r>
          </a:p>
        </p:txBody>
      </p:sp>
    </p:spTree>
    <p:extLst>
      <p:ext uri="{BB962C8B-B14F-4D97-AF65-F5344CB8AC3E}">
        <p14:creationId xmlns:p14="http://schemas.microsoft.com/office/powerpoint/2010/main" val="345776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4- Code Editors</vt:lpstr>
      <vt:lpstr>context</vt:lpstr>
      <vt:lpstr>Where type Python code?</vt:lpstr>
      <vt:lpstr>IDE</vt:lpstr>
      <vt:lpstr>Popular Code Editors and IDEs</vt:lpstr>
      <vt:lpstr>what will we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16</cp:revision>
  <dcterms:created xsi:type="dcterms:W3CDTF">2020-11-11T18:07:57Z</dcterms:created>
  <dcterms:modified xsi:type="dcterms:W3CDTF">2021-04-03T08:55:36Z</dcterms:modified>
</cp:coreProperties>
</file>