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4" r:id="rId4"/>
    <p:sldId id="276" r:id="rId5"/>
    <p:sldId id="277" r:id="rId6"/>
    <p:sldId id="278" r:id="rId7"/>
    <p:sldId id="281" r:id="rId8"/>
    <p:sldId id="291" r:id="rId9"/>
    <p:sldId id="280" r:id="rId10"/>
    <p:sldId id="282" r:id="rId11"/>
    <p:sldId id="284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1C2DE7-E391-465D-A64E-A9C683039BAB}">
          <p14:sldIdLst>
            <p14:sldId id="256"/>
            <p14:sldId id="290"/>
          </p14:sldIdLst>
        </p14:section>
        <p14:section name="Create folder &quot;HelloWord&quot;" id="{643136A4-CF47-484C-8127-FBB07D861B74}">
          <p14:sldIdLst>
            <p14:sldId id="274"/>
            <p14:sldId id="276"/>
          </p14:sldIdLst>
        </p14:section>
        <p14:section name="Explorer panel" id="{423212C8-0872-4B7D-AA1D-FC92C0C7924E}">
          <p14:sldIdLst>
            <p14:sldId id="277"/>
            <p14:sldId id="278"/>
            <p14:sldId id="281"/>
            <p14:sldId id="291"/>
            <p14:sldId id="280"/>
            <p14:sldId id="282"/>
            <p14:sldId id="28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 Your First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F60-4F50-4CC6-AAE3-382E5413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(.</a:t>
            </a:r>
            <a:r>
              <a:rPr lang="en-US" dirty="0" err="1"/>
              <a:t>cont</a:t>
            </a:r>
            <a:r>
              <a:rPr lang="en-US" dirty="0"/>
              <a:t>) - Save the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9589-AF25-4B49-9B26-D5BA7A45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s</a:t>
            </a:r>
          </a:p>
        </p:txBody>
      </p:sp>
    </p:spTree>
    <p:extLst>
      <p:ext uri="{BB962C8B-B14F-4D97-AF65-F5344CB8AC3E}">
        <p14:creationId xmlns:p14="http://schemas.microsoft.com/office/powerpoint/2010/main" val="262496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86D9-DC58-4BC6-BA89-B4780D36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Ex.1 (.</a:t>
            </a:r>
            <a:r>
              <a:rPr lang="en-US" sz="3500" dirty="0" err="1"/>
              <a:t>cont</a:t>
            </a:r>
            <a:r>
              <a:rPr lang="en-US" sz="3500" dirty="0"/>
              <a:t>) - Integrated terminal in </a:t>
            </a:r>
            <a:r>
              <a:rPr lang="en-US" sz="3500" dirty="0" err="1"/>
              <a:t>VSCode</a:t>
            </a:r>
            <a:r>
              <a:rPr lang="en-US" sz="3500" dirty="0"/>
              <a:t> </a:t>
            </a:r>
            <a:r>
              <a:rPr lang="en-US" sz="3500" dirty="0">
                <a:solidFill>
                  <a:srgbClr val="00B0F0"/>
                </a:solidFill>
              </a:rPr>
              <a:t>|</a:t>
            </a:r>
            <a:r>
              <a:rPr lang="en-US" sz="3500" dirty="0"/>
              <a:t> Execute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AF3D-4B9F-4EC9-9A09-4213210F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Integrated terminal in </a:t>
            </a:r>
            <a:r>
              <a:rPr lang="en-US" dirty="0" err="1"/>
              <a:t>VSCode</a:t>
            </a:r>
            <a:r>
              <a:rPr lang="en-US" dirty="0"/>
              <a:t> with pressing:</a:t>
            </a:r>
          </a:p>
          <a:p>
            <a:pPr lvl="1"/>
            <a:r>
              <a:rPr lang="en-US" dirty="0"/>
              <a:t>Ctrl + ` </a:t>
            </a:r>
          </a:p>
          <a:p>
            <a:r>
              <a:rPr lang="en-US" dirty="0"/>
              <a:t>Run with typing:</a:t>
            </a:r>
          </a:p>
          <a:p>
            <a:pPr lvl="1"/>
            <a:r>
              <a:rPr lang="en-US" dirty="0"/>
              <a:t>python app.py</a:t>
            </a:r>
          </a:p>
          <a:p>
            <a:r>
              <a:rPr lang="en-US" dirty="0"/>
              <a:t>To close, press “ Ctrl + ` “ again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5EE03-7DD5-4954-9930-47CCD5CD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542"/>
            <a:ext cx="12192000" cy="20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3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5137-EDC1-49F6-B07C-501A98FF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Ex.2 - Repeat String with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FC5A1-7FB9-4665-9CFB-4696DD9B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8890"/>
            <a:ext cx="6195445" cy="1077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D7CDD-7D65-410A-8D2A-77FCEC0C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4561"/>
            <a:ext cx="12192000" cy="22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47DC-283B-4489-A209-EBB99C70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8F99-BA68-4D74-9A44-DEBE584D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70" y="1690688"/>
            <a:ext cx="10975259" cy="4802187"/>
          </a:xfrm>
        </p:spPr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Create folder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Explorer panel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Add a new file </a:t>
            </a:r>
            <a:r>
              <a:rPr lang="en-US" u="dotted" dirty="0"/>
              <a:t>	</a:t>
            </a:r>
            <a:r>
              <a:rPr lang="en-US" dirty="0"/>
              <a:t> 7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Recalling a function </a:t>
            </a:r>
            <a:r>
              <a:rPr lang="en-US" u="dotted" dirty="0"/>
              <a:t>	</a:t>
            </a:r>
            <a:r>
              <a:rPr lang="en-US" dirty="0"/>
              <a:t> 8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Text </a:t>
            </a:r>
            <a:r>
              <a:rPr lang="en-US" u="dotted" dirty="0"/>
              <a:t>	</a:t>
            </a:r>
            <a:r>
              <a:rPr lang="en-US" dirty="0"/>
              <a:t> 9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Ex.1 - Built in function </a:t>
            </a:r>
            <a:r>
              <a:rPr lang="en-US" dirty="0">
                <a:solidFill>
                  <a:srgbClr val="00B0F0"/>
                </a:solidFill>
              </a:rPr>
              <a:t>| </a:t>
            </a:r>
            <a:r>
              <a:rPr lang="en-US" dirty="0"/>
              <a:t>print() </a:t>
            </a:r>
            <a:r>
              <a:rPr lang="en-US" u="dotted" dirty="0"/>
              <a:t>	</a:t>
            </a:r>
            <a:r>
              <a:rPr lang="en-US" dirty="0"/>
              <a:t> 10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Ex.1 (.</a:t>
            </a:r>
            <a:r>
              <a:rPr lang="en-US" dirty="0" err="1"/>
              <a:t>cont</a:t>
            </a:r>
            <a:r>
              <a:rPr lang="en-US" dirty="0"/>
              <a:t>) - Save the changes </a:t>
            </a:r>
            <a:r>
              <a:rPr lang="en-US" u="dotted" dirty="0"/>
              <a:t>	</a:t>
            </a:r>
            <a:r>
              <a:rPr lang="en-US" dirty="0"/>
              <a:t> 11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Ex.1 (.</a:t>
            </a:r>
            <a:r>
              <a:rPr lang="en-US" dirty="0" err="1"/>
              <a:t>cont</a:t>
            </a:r>
            <a:r>
              <a:rPr lang="en-US" dirty="0"/>
              <a:t>) - Integrated terminal in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Execute the code </a:t>
            </a:r>
            <a:r>
              <a:rPr lang="en-US" u="dotted" dirty="0"/>
              <a:t>	</a:t>
            </a:r>
            <a:r>
              <a:rPr lang="en-US" dirty="0"/>
              <a:t> 12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Ex.2 - Repeat String with * </a:t>
            </a:r>
            <a:r>
              <a:rPr lang="en-US" u="dotted" dirty="0"/>
              <a:t>	</a:t>
            </a:r>
            <a:r>
              <a:rPr lang="en-US" dirty="0"/>
              <a:t> 13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02D883-CA70-4801-ADD9-EBDCEE8D53E8}"/>
              </a:ext>
            </a:extLst>
          </p:cNvPr>
          <p:cNvSpPr txBox="1">
            <a:spLocks/>
          </p:cNvSpPr>
          <p:nvPr/>
        </p:nvSpPr>
        <p:spPr>
          <a:xfrm>
            <a:off x="5711482" y="1825625"/>
            <a:ext cx="57947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B364F-7E9C-4293-8565-40CF043D4142}"/>
              </a:ext>
            </a:extLst>
          </p:cNvPr>
          <p:cNvSpPr txBox="1">
            <a:spLocks/>
          </p:cNvSpPr>
          <p:nvPr/>
        </p:nvSpPr>
        <p:spPr>
          <a:xfrm>
            <a:off x="6977582" y="1820838"/>
            <a:ext cx="4376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0FD02-2E96-44ED-A55C-A21DBA91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A28F07-1B72-4F89-A69F-CD2078CDB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0"/>
            <a:ext cx="969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326E-F45E-4C3B-A1C0-28244E5A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Explorer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29F1F-49EC-4183-8287-CC35FD1B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95" y="1690688"/>
            <a:ext cx="969580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5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8FA0-F60B-4E7F-BE15-12CE10C3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file “app.py”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A7AB-1EC6-408D-8DFA-EE8E8BA4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062452" cy="4351338"/>
          </a:xfrm>
        </p:spPr>
        <p:txBody>
          <a:bodyPr/>
          <a:lstStyle/>
          <a:p>
            <a:r>
              <a:rPr lang="en-US" dirty="0"/>
              <a:t>all our python files should have the </a:t>
            </a:r>
            <a:r>
              <a:rPr lang="en-US" dirty="0" err="1"/>
              <a:t>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7949-6D24-4D57-A3A6-098F80A5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12" y="2264898"/>
            <a:ext cx="8618375" cy="45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6E16-9FC0-46A8-9051-174BEB50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EA98-EEF6-40B0-97E0-E22F4038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</a:t>
            </a:r>
            <a:r>
              <a:rPr lang="en-US" dirty="0" err="1"/>
              <a:t>wanna</a:t>
            </a:r>
            <a:r>
              <a:rPr lang="en-US" dirty="0"/>
              <a:t> use a function, you should do this:</a:t>
            </a:r>
          </a:p>
          <a:p>
            <a:pPr lvl="1"/>
            <a:r>
              <a:rPr lang="en-US" dirty="0" err="1"/>
              <a:t>FunctionName</a:t>
            </a:r>
            <a:r>
              <a:rPr lang="en-US" dirty="0"/>
              <a:t>()</a:t>
            </a:r>
          </a:p>
          <a:p>
            <a:r>
              <a:rPr lang="en-US" dirty="0"/>
              <a:t>In programming we say </a:t>
            </a:r>
            <a:r>
              <a:rPr lang="en-US" b="1" dirty="0">
                <a:solidFill>
                  <a:srgbClr val="FF0000"/>
                </a:solidFill>
              </a:rPr>
              <a:t>recalling</a:t>
            </a:r>
            <a:r>
              <a:rPr lang="en-US" dirty="0"/>
              <a:t> the print function</a:t>
            </a:r>
          </a:p>
          <a:p>
            <a:r>
              <a:rPr lang="en-US" dirty="0"/>
              <a:t>Calling a function means executing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5F70-D6E7-488F-A2F0-21A6A1BC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71F7-0489-4E9B-8A2F-943155B5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want to work with text, you should put your text in between quotes. In between double quotes or single quotes.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3689-522C-4AF2-9BC9-462199BE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Ex.1 - Built in function </a:t>
            </a:r>
            <a:r>
              <a:rPr lang="en-US" dirty="0">
                <a:solidFill>
                  <a:srgbClr val="00B0F0"/>
                </a:solidFill>
              </a:rPr>
              <a:t>| </a:t>
            </a:r>
            <a:r>
              <a:rPr lang="en-US" dirty="0"/>
              <a:t>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5ACE-56F6-46AC-AA4F-FFFD923B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this to print something on the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A7AAA-ABFC-4BCF-8CB4-0899E0F9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6275"/>
            <a:ext cx="10515600" cy="8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250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5- Your First Python Program</vt:lpstr>
      <vt:lpstr>context</vt:lpstr>
      <vt:lpstr>PowerPoint Presentation</vt:lpstr>
      <vt:lpstr>PowerPoint Presentation</vt:lpstr>
      <vt:lpstr>Explorer panel</vt:lpstr>
      <vt:lpstr>Add a new file “app.py”</vt:lpstr>
      <vt:lpstr>Recalling a function</vt:lpstr>
      <vt:lpstr>text</vt:lpstr>
      <vt:lpstr>Ex.1 - Built in function | print()</vt:lpstr>
      <vt:lpstr>Ex.1 (.cont) - Save the changes</vt:lpstr>
      <vt:lpstr>Ex.1 (.cont) - Integrated terminal in VSCode | Execute the code</vt:lpstr>
      <vt:lpstr>Ex.2 - Repeat String with 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42</cp:revision>
  <dcterms:created xsi:type="dcterms:W3CDTF">2020-11-11T18:07:57Z</dcterms:created>
  <dcterms:modified xsi:type="dcterms:W3CDTF">2021-04-03T06:59:07Z</dcterms:modified>
</cp:coreProperties>
</file>