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71" r:id="rId4"/>
    <p:sldId id="272" r:id="rId5"/>
    <p:sldId id="273" r:id="rId6"/>
    <p:sldId id="275" r:id="rId7"/>
    <p:sldId id="274" r:id="rId8"/>
    <p:sldId id="277" r:id="rId9"/>
    <p:sldId id="281" r:id="rId10"/>
    <p:sldId id="278" r:id="rId11"/>
    <p:sldId id="279" r:id="rId12"/>
    <p:sldId id="276" r:id="rId13"/>
    <p:sldId id="28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D1C2DE7-E391-465D-A64E-A9C683039BAB}">
          <p14:sldIdLst>
            <p14:sldId id="256"/>
            <p14:sldId id="282"/>
            <p14:sldId id="271"/>
            <p14:sldId id="272"/>
            <p14:sldId id="273"/>
          </p14:sldIdLst>
        </p14:section>
        <p14:section name="&quot;python&quot; extension" id="{82D3EBF8-38C9-4B7A-825B-DB50B27EC57E}">
          <p14:sldIdLst>
            <p14:sldId id="275"/>
            <p14:sldId id="274"/>
            <p14:sldId id="277"/>
            <p14:sldId id="281"/>
          </p14:sldIdLst>
        </p14:section>
        <p14:section name="python exvironment" id="{511934BE-8221-44BD-B9C0-66BEB9AB894B}">
          <p14:sldIdLst>
            <p14:sldId id="278"/>
            <p14:sldId id="279"/>
          </p14:sldIdLst>
        </p14:section>
        <p14:section name="install &quot;pylint&quot;" id="{5D471B17-31FF-4D7A-90CD-C0E3AADD45E5}">
          <p14:sldIdLst>
            <p14:sldId id="276"/>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79" autoAdjust="0"/>
    <p:restoredTop sz="94660"/>
  </p:normalViewPr>
  <p:slideViewPr>
    <p:cSldViewPr snapToGrid="0">
      <p:cViewPr varScale="1">
        <p:scale>
          <a:sx n="65" d="100"/>
          <a:sy n="65" d="100"/>
        </p:scale>
        <p:origin x="7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A2D7E-FA26-42DA-BC49-6DCBDE0F1D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F7401E-66B5-40F8-8FC3-66E0CAB495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215A5B-0E69-4F3B-8C97-E6F6E540A943}"/>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5" name="Footer Placeholder 4">
            <a:extLst>
              <a:ext uri="{FF2B5EF4-FFF2-40B4-BE49-F238E27FC236}">
                <a16:creationId xmlns:a16="http://schemas.microsoft.com/office/drawing/2014/main" id="{FAFDCA00-5913-4B2A-B687-3E3424FA82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E7CD12-6520-4707-ADA0-6E30EF31D62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3778877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A4FB-DD46-4F1C-9D69-6C56215D5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A74C1E-924F-4ACC-859E-44887129D0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28B3CF-C7D8-4D17-850B-F11D59F3D82F}"/>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5" name="Footer Placeholder 4">
            <a:extLst>
              <a:ext uri="{FF2B5EF4-FFF2-40B4-BE49-F238E27FC236}">
                <a16:creationId xmlns:a16="http://schemas.microsoft.com/office/drawing/2014/main" id="{D238DA71-36EB-4D2F-A1B9-06D86C1CE9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19881-B809-4AC4-9417-492D1D902FFA}"/>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2511093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0730CB-7CE0-4E18-8124-2CB7D1C9E5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6519CC-BA2B-4127-82F1-8995E013F2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864F8-659A-4D8D-AD79-66CB1E147795}"/>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5" name="Footer Placeholder 4">
            <a:extLst>
              <a:ext uri="{FF2B5EF4-FFF2-40B4-BE49-F238E27FC236}">
                <a16:creationId xmlns:a16="http://schemas.microsoft.com/office/drawing/2014/main" id="{278DBF1E-4CF0-4B07-A9A7-25E47E6E7D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8DB6AF-5948-4CD8-96ED-F40FC36C46A6}"/>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79751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D1BA2-BAB3-465B-90CC-B03A9718A9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F73A7A-1DAF-4F66-805F-5C8DE4AC54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D0A834-8991-42EE-B8AE-8EE566C6ED18}"/>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5" name="Footer Placeholder 4">
            <a:extLst>
              <a:ext uri="{FF2B5EF4-FFF2-40B4-BE49-F238E27FC236}">
                <a16:creationId xmlns:a16="http://schemas.microsoft.com/office/drawing/2014/main" id="{EB28C04A-26E4-4D80-B8CC-DC9987C8FB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F1AA9-76CA-44D3-A06D-BBE65E54D1E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430586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3191F-95D1-48E6-ACF2-C0C33E9C2E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F10C5A-7C42-4947-A1BF-4547BA8F53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0AA3CD-5ADB-42D4-85C6-5CBB6582754D}"/>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5" name="Footer Placeholder 4">
            <a:extLst>
              <a:ext uri="{FF2B5EF4-FFF2-40B4-BE49-F238E27FC236}">
                <a16:creationId xmlns:a16="http://schemas.microsoft.com/office/drawing/2014/main" id="{6A45892D-D207-4BB0-A830-047A688B64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793C2-76A8-4374-A0BF-94B413096465}"/>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824816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A17E6-DF93-40F3-8FC4-278E2C965F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7EF023-D38E-4D75-9C47-72179EA346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D006D3-7DFC-44FA-B888-ABBD63D3AF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716F99-28F2-4A2F-98D6-CAB75F00EDAF}"/>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6" name="Footer Placeholder 5">
            <a:extLst>
              <a:ext uri="{FF2B5EF4-FFF2-40B4-BE49-F238E27FC236}">
                <a16:creationId xmlns:a16="http://schemas.microsoft.com/office/drawing/2014/main" id="{41C83365-FF55-442A-B5A3-0A58E9FCBA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A9B9D-3AF6-4519-AD1B-EB76566EDD84}"/>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506768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A307A-7661-43D8-B6C2-C3E63384AC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AE23E4-22DC-4B19-80F3-467B88BEA9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CE0FA4-8BD3-4ABB-BB79-E0E0B149F6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BF0521-D0EA-4933-982D-7824DD9539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51FB81-C7AE-4CE2-BAA5-35B7311A18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8175CA-EA82-44B1-9158-5B1CAC74774F}"/>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8" name="Footer Placeholder 7">
            <a:extLst>
              <a:ext uri="{FF2B5EF4-FFF2-40B4-BE49-F238E27FC236}">
                <a16:creationId xmlns:a16="http://schemas.microsoft.com/office/drawing/2014/main" id="{BA8D91F3-E6DF-485C-BC33-38DECF0774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79EDAB-9965-44E3-9C20-904C4FFAC852}"/>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614624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0A232-E563-4EE5-8D4B-32E24A5D43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812887-5BBE-4B8D-92C6-9F9E7AE38E50}"/>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4" name="Footer Placeholder 3">
            <a:extLst>
              <a:ext uri="{FF2B5EF4-FFF2-40B4-BE49-F238E27FC236}">
                <a16:creationId xmlns:a16="http://schemas.microsoft.com/office/drawing/2014/main" id="{C5D4881D-022A-48DB-BE0A-743492DC0C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DA1B79-4FE3-4B91-A861-DE48533A28E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658780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5702C2-A38A-4530-9DC6-8A5AB5BF8B53}"/>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3" name="Footer Placeholder 2">
            <a:extLst>
              <a:ext uri="{FF2B5EF4-FFF2-40B4-BE49-F238E27FC236}">
                <a16:creationId xmlns:a16="http://schemas.microsoft.com/office/drawing/2014/main" id="{F4048281-FF39-48DD-89C9-6040F0EA13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397CA3-6EE4-45F4-BC0E-660304EE9C7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871676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43D8F-37AE-4951-AAA8-4EFB19CEA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3911C0-1E98-4A92-8466-041AA95CD0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2F0C0F-DD6B-4AA3-8FA6-525F2E25B1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115921-843D-4EA7-B5FA-553A511BC168}"/>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6" name="Footer Placeholder 5">
            <a:extLst>
              <a:ext uri="{FF2B5EF4-FFF2-40B4-BE49-F238E27FC236}">
                <a16:creationId xmlns:a16="http://schemas.microsoft.com/office/drawing/2014/main" id="{0F79B43D-66E9-4648-9823-537347E07F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FB4414-8C16-4A1B-BC50-B88E9AC0FBF6}"/>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712418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C87A-20BB-419A-A983-557DAE48B6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13E732-380E-4284-9DCF-AB74B6E0D6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934E9C-6468-473D-87AA-C53B34A2D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9AC159-6232-4ABD-9DA2-BA6E9E809425}"/>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6" name="Footer Placeholder 5">
            <a:extLst>
              <a:ext uri="{FF2B5EF4-FFF2-40B4-BE49-F238E27FC236}">
                <a16:creationId xmlns:a16="http://schemas.microsoft.com/office/drawing/2014/main" id="{C1853A83-1EFC-47D9-A63D-D69748E911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3F189-4F6E-4F81-BA67-2B4E700D1B6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795433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0BDFB9-4330-4101-A871-95BA0E14A0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2C138C-2138-4110-9B57-1C58A49B3D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105C65-69E7-4CF9-8101-14A906F088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EEB410-8AFA-4783-8D33-2A63274AE6DD}" type="datetimeFigureOut">
              <a:rPr lang="en-US" smtClean="0"/>
              <a:t>4/3/2021</a:t>
            </a:fld>
            <a:endParaRPr lang="en-US"/>
          </a:p>
        </p:txBody>
      </p:sp>
      <p:sp>
        <p:nvSpPr>
          <p:cNvPr id="5" name="Footer Placeholder 4">
            <a:extLst>
              <a:ext uri="{FF2B5EF4-FFF2-40B4-BE49-F238E27FC236}">
                <a16:creationId xmlns:a16="http://schemas.microsoft.com/office/drawing/2014/main" id="{BD5D1C45-E5FC-4EC5-AC6C-62CB817143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C102FF-1D67-4739-925C-499E703DE2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A7B7D-AAE4-450C-9CB2-378A96C0EDCF}" type="slidenum">
              <a:rPr lang="en-US" smtClean="0"/>
              <a:t>‹#›</a:t>
            </a:fld>
            <a:endParaRPr lang="en-US"/>
          </a:p>
        </p:txBody>
      </p:sp>
    </p:spTree>
    <p:extLst>
      <p:ext uri="{BB962C8B-B14F-4D97-AF65-F5344CB8AC3E}">
        <p14:creationId xmlns:p14="http://schemas.microsoft.com/office/powerpoint/2010/main" val="1286835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1681D-7493-49DD-B381-EE94A8FA6C8C}"/>
              </a:ext>
            </a:extLst>
          </p:cNvPr>
          <p:cNvSpPr>
            <a:spLocks noGrp="1"/>
          </p:cNvSpPr>
          <p:nvPr>
            <p:ph type="ctrTitle"/>
          </p:nvPr>
        </p:nvSpPr>
        <p:spPr/>
        <p:txBody>
          <a:bodyPr/>
          <a:lstStyle/>
          <a:p>
            <a:r>
              <a:rPr lang="en-US" dirty="0"/>
              <a:t>6- Python Extension</a:t>
            </a:r>
          </a:p>
        </p:txBody>
      </p:sp>
    </p:spTree>
    <p:extLst>
      <p:ext uri="{BB962C8B-B14F-4D97-AF65-F5344CB8AC3E}">
        <p14:creationId xmlns:p14="http://schemas.microsoft.com/office/powerpoint/2010/main" val="1785239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5683E-EB29-4305-927E-5CFB12E580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1596A7-1FA6-4262-B5F6-95B31177896A}"/>
              </a:ext>
            </a:extLst>
          </p:cNvPr>
          <p:cNvSpPr>
            <a:spLocks noGrp="1"/>
          </p:cNvSpPr>
          <p:nvPr>
            <p:ph idx="1"/>
          </p:nvPr>
        </p:nvSpPr>
        <p:spPr/>
        <p:txBody>
          <a:bodyPr/>
          <a:lstStyle/>
          <a:p>
            <a:r>
              <a:rPr lang="en-US" dirty="0"/>
              <a:t>Now to do this first we need to change our python environment. So if you look here on the bottom left corner you can see the current python that is used in vs code.</a:t>
            </a:r>
          </a:p>
          <a:p>
            <a:endParaRPr lang="en-US" dirty="0"/>
          </a:p>
        </p:txBody>
      </p:sp>
      <p:pic>
        <p:nvPicPr>
          <p:cNvPr id="5" name="Picture 4">
            <a:extLst>
              <a:ext uri="{FF2B5EF4-FFF2-40B4-BE49-F238E27FC236}">
                <a16:creationId xmlns:a16="http://schemas.microsoft.com/office/drawing/2014/main" id="{84017CBF-548F-4A76-B2AB-ECE515CE4DD8}"/>
              </a:ext>
            </a:extLst>
          </p:cNvPr>
          <p:cNvPicPr>
            <a:picLocks noChangeAspect="1"/>
          </p:cNvPicPr>
          <p:nvPr/>
        </p:nvPicPr>
        <p:blipFill>
          <a:blip r:embed="rId2"/>
          <a:stretch>
            <a:fillRect/>
          </a:stretch>
        </p:blipFill>
        <p:spPr>
          <a:xfrm>
            <a:off x="1396112" y="5450254"/>
            <a:ext cx="9399775" cy="861646"/>
          </a:xfrm>
          <a:prstGeom prst="rect">
            <a:avLst/>
          </a:prstGeom>
        </p:spPr>
      </p:pic>
    </p:spTree>
    <p:extLst>
      <p:ext uri="{BB962C8B-B14F-4D97-AF65-F5344CB8AC3E}">
        <p14:creationId xmlns:p14="http://schemas.microsoft.com/office/powerpoint/2010/main" val="2224940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02054-800D-4159-AD42-A880153D0B8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E2639DD-974C-4F03-950E-1775A336716B}"/>
              </a:ext>
            </a:extLst>
          </p:cNvPr>
          <p:cNvSpPr>
            <a:spLocks noGrp="1"/>
          </p:cNvSpPr>
          <p:nvPr>
            <p:ph idx="1"/>
          </p:nvPr>
        </p:nvSpPr>
        <p:spPr>
          <a:xfrm>
            <a:off x="838200" y="1825625"/>
            <a:ext cx="4676335" cy="4351338"/>
          </a:xfrm>
        </p:spPr>
        <p:txBody>
          <a:bodyPr/>
          <a:lstStyle/>
          <a:p>
            <a:r>
              <a:rPr lang="en-US" dirty="0"/>
              <a:t>Chances are you see a different version here, </a:t>
            </a:r>
          </a:p>
          <a:p>
            <a:r>
              <a:rPr lang="en-US" dirty="0"/>
              <a:t>so click here, and in this list make sure to select python 3.7. So these changes are python environment 3.7 and</a:t>
            </a:r>
          </a:p>
          <a:p>
            <a:endParaRPr lang="en-US" dirty="0"/>
          </a:p>
        </p:txBody>
      </p:sp>
      <p:pic>
        <p:nvPicPr>
          <p:cNvPr id="4" name="Picture 3">
            <a:extLst>
              <a:ext uri="{FF2B5EF4-FFF2-40B4-BE49-F238E27FC236}">
                <a16:creationId xmlns:a16="http://schemas.microsoft.com/office/drawing/2014/main" id="{B775E996-AC2D-4385-9125-CE9DD5CE5989}"/>
              </a:ext>
            </a:extLst>
          </p:cNvPr>
          <p:cNvPicPr>
            <a:picLocks noChangeAspect="1"/>
          </p:cNvPicPr>
          <p:nvPr/>
        </p:nvPicPr>
        <p:blipFill>
          <a:blip r:embed="rId2"/>
          <a:stretch>
            <a:fillRect/>
          </a:stretch>
        </p:blipFill>
        <p:spPr>
          <a:xfrm>
            <a:off x="5514535" y="1825625"/>
            <a:ext cx="4443485" cy="451477"/>
          </a:xfrm>
          <a:prstGeom prst="rect">
            <a:avLst/>
          </a:prstGeom>
        </p:spPr>
      </p:pic>
      <p:pic>
        <p:nvPicPr>
          <p:cNvPr id="5" name="Picture 4">
            <a:extLst>
              <a:ext uri="{FF2B5EF4-FFF2-40B4-BE49-F238E27FC236}">
                <a16:creationId xmlns:a16="http://schemas.microsoft.com/office/drawing/2014/main" id="{490947A3-BADF-45E3-BBD9-CE9257858D6B}"/>
              </a:ext>
            </a:extLst>
          </p:cNvPr>
          <p:cNvPicPr>
            <a:picLocks noChangeAspect="1"/>
          </p:cNvPicPr>
          <p:nvPr/>
        </p:nvPicPr>
        <p:blipFill>
          <a:blip r:embed="rId3"/>
          <a:stretch>
            <a:fillRect/>
          </a:stretch>
        </p:blipFill>
        <p:spPr>
          <a:xfrm>
            <a:off x="5514535" y="3110443"/>
            <a:ext cx="6677465" cy="3747557"/>
          </a:xfrm>
          <a:prstGeom prst="rect">
            <a:avLst/>
          </a:prstGeom>
        </p:spPr>
      </p:pic>
    </p:spTree>
    <p:extLst>
      <p:ext uri="{BB962C8B-B14F-4D97-AF65-F5344CB8AC3E}">
        <p14:creationId xmlns:p14="http://schemas.microsoft.com/office/powerpoint/2010/main" val="1222183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560A6-8B6E-4F5A-B89E-35142F897029}"/>
              </a:ext>
            </a:extLst>
          </p:cNvPr>
          <p:cNvSpPr>
            <a:spLocks noGrp="1"/>
          </p:cNvSpPr>
          <p:nvPr>
            <p:ph type="title"/>
          </p:nvPr>
        </p:nvSpPr>
        <p:spPr/>
        <p:txBody>
          <a:bodyPr/>
          <a:lstStyle/>
          <a:p>
            <a:r>
              <a:rPr lang="en-US" dirty="0"/>
              <a:t>Install “Linter </a:t>
            </a:r>
            <a:r>
              <a:rPr lang="en-US" dirty="0" err="1"/>
              <a:t>Pylint</a:t>
            </a:r>
            <a:r>
              <a:rPr lang="en-US" dirty="0"/>
              <a:t>”</a:t>
            </a:r>
          </a:p>
        </p:txBody>
      </p:sp>
      <p:sp>
        <p:nvSpPr>
          <p:cNvPr id="3" name="Content Placeholder 2">
            <a:extLst>
              <a:ext uri="{FF2B5EF4-FFF2-40B4-BE49-F238E27FC236}">
                <a16:creationId xmlns:a16="http://schemas.microsoft.com/office/drawing/2014/main" id="{281FC26D-114F-43C1-A2CA-117D919F5B73}"/>
              </a:ext>
            </a:extLst>
          </p:cNvPr>
          <p:cNvSpPr>
            <a:spLocks noGrp="1"/>
          </p:cNvSpPr>
          <p:nvPr>
            <p:ph idx="1"/>
          </p:nvPr>
        </p:nvSpPr>
        <p:spPr/>
        <p:txBody>
          <a:bodyPr/>
          <a:lstStyle/>
          <a:p>
            <a:r>
              <a:rPr lang="en-US" dirty="0"/>
              <a:t>Linter is a program or a tool that analyzes our code and finds potential problems(errors) in our code. </a:t>
            </a:r>
          </a:p>
          <a:p>
            <a:r>
              <a:rPr lang="en-US" dirty="0"/>
              <a:t>for python, there are several linters out there. </a:t>
            </a:r>
          </a:p>
          <a:p>
            <a:r>
              <a:rPr lang="en-US" dirty="0" err="1"/>
              <a:t>Pylint</a:t>
            </a:r>
            <a:r>
              <a:rPr lang="en-US" dirty="0"/>
              <a:t> is one of the most popular ones, that this python extension uses by default. </a:t>
            </a:r>
          </a:p>
          <a:p>
            <a:r>
              <a:rPr lang="en-US" dirty="0"/>
              <a:t>So we need to go ahead and install </a:t>
            </a:r>
            <a:r>
              <a:rPr lang="en-US" dirty="0" err="1"/>
              <a:t>pylint</a:t>
            </a:r>
            <a:r>
              <a:rPr lang="en-US" dirty="0"/>
              <a:t> as well. </a:t>
            </a:r>
          </a:p>
        </p:txBody>
      </p:sp>
      <p:pic>
        <p:nvPicPr>
          <p:cNvPr id="5" name="Picture 4">
            <a:extLst>
              <a:ext uri="{FF2B5EF4-FFF2-40B4-BE49-F238E27FC236}">
                <a16:creationId xmlns:a16="http://schemas.microsoft.com/office/drawing/2014/main" id="{DED1BFAD-44E5-4E3D-9BFD-1C423CB6D7BD}"/>
              </a:ext>
            </a:extLst>
          </p:cNvPr>
          <p:cNvPicPr>
            <a:picLocks noChangeAspect="1"/>
          </p:cNvPicPr>
          <p:nvPr/>
        </p:nvPicPr>
        <p:blipFill>
          <a:blip r:embed="rId2"/>
          <a:stretch>
            <a:fillRect/>
          </a:stretch>
        </p:blipFill>
        <p:spPr>
          <a:xfrm>
            <a:off x="2987368" y="4983602"/>
            <a:ext cx="6217263" cy="1193361"/>
          </a:xfrm>
          <a:prstGeom prst="rect">
            <a:avLst/>
          </a:prstGeom>
        </p:spPr>
      </p:pic>
    </p:spTree>
    <p:extLst>
      <p:ext uri="{BB962C8B-B14F-4D97-AF65-F5344CB8AC3E}">
        <p14:creationId xmlns:p14="http://schemas.microsoft.com/office/powerpoint/2010/main" val="320231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FE626-5C88-4654-B71A-FFA7CE24B9DA}"/>
              </a:ext>
            </a:extLst>
          </p:cNvPr>
          <p:cNvSpPr>
            <a:spLocks noGrp="1"/>
          </p:cNvSpPr>
          <p:nvPr>
            <p:ph type="title"/>
          </p:nvPr>
        </p:nvSpPr>
        <p:spPr/>
        <p:txBody>
          <a:bodyPr/>
          <a:lstStyle/>
          <a:p>
            <a:r>
              <a:rPr lang="en-US" dirty="0"/>
              <a:t>Install “Linter </a:t>
            </a:r>
            <a:r>
              <a:rPr lang="en-US" dirty="0" err="1"/>
              <a:t>Pylint</a:t>
            </a:r>
            <a:r>
              <a:rPr lang="en-US" dirty="0"/>
              <a:t>” (cont.)</a:t>
            </a:r>
          </a:p>
        </p:txBody>
      </p:sp>
      <p:sp>
        <p:nvSpPr>
          <p:cNvPr id="3" name="Content Placeholder 2">
            <a:extLst>
              <a:ext uri="{FF2B5EF4-FFF2-40B4-BE49-F238E27FC236}">
                <a16:creationId xmlns:a16="http://schemas.microsoft.com/office/drawing/2014/main" id="{030AE566-8C1A-41E4-BF58-FC2DB79FDACF}"/>
              </a:ext>
            </a:extLst>
          </p:cNvPr>
          <p:cNvSpPr>
            <a:spLocks noGrp="1"/>
          </p:cNvSpPr>
          <p:nvPr>
            <p:ph idx="1"/>
          </p:nvPr>
        </p:nvSpPr>
        <p:spPr/>
        <p:txBody>
          <a:bodyPr/>
          <a:lstStyle/>
          <a:p>
            <a:r>
              <a:rPr lang="en-US" dirty="0"/>
              <a:t>then we can install </a:t>
            </a:r>
            <a:r>
              <a:rPr lang="en-US" dirty="0" err="1"/>
              <a:t>Pylint</a:t>
            </a:r>
            <a:r>
              <a:rPr lang="en-US" dirty="0"/>
              <a:t> by clicking this button</a:t>
            </a:r>
          </a:p>
          <a:p>
            <a:endParaRPr lang="en-US" dirty="0"/>
          </a:p>
        </p:txBody>
      </p:sp>
      <p:pic>
        <p:nvPicPr>
          <p:cNvPr id="8" name="Picture 7">
            <a:extLst>
              <a:ext uri="{FF2B5EF4-FFF2-40B4-BE49-F238E27FC236}">
                <a16:creationId xmlns:a16="http://schemas.microsoft.com/office/drawing/2014/main" id="{E5D7EDEE-BD49-4D7E-846E-65C14D90AD47}"/>
              </a:ext>
            </a:extLst>
          </p:cNvPr>
          <p:cNvPicPr>
            <a:picLocks noChangeAspect="1"/>
          </p:cNvPicPr>
          <p:nvPr/>
        </p:nvPicPr>
        <p:blipFill>
          <a:blip r:embed="rId2"/>
          <a:stretch>
            <a:fillRect/>
          </a:stretch>
        </p:blipFill>
        <p:spPr>
          <a:xfrm>
            <a:off x="3492064" y="2329716"/>
            <a:ext cx="5207869" cy="999615"/>
          </a:xfrm>
          <a:prstGeom prst="rect">
            <a:avLst/>
          </a:prstGeom>
        </p:spPr>
      </p:pic>
      <p:pic>
        <p:nvPicPr>
          <p:cNvPr id="9" name="Picture 8">
            <a:extLst>
              <a:ext uri="{FF2B5EF4-FFF2-40B4-BE49-F238E27FC236}">
                <a16:creationId xmlns:a16="http://schemas.microsoft.com/office/drawing/2014/main" id="{4F67A27B-38C2-4719-BC50-2E9C5226E740}"/>
              </a:ext>
            </a:extLst>
          </p:cNvPr>
          <p:cNvPicPr>
            <a:picLocks noChangeAspect="1"/>
          </p:cNvPicPr>
          <p:nvPr/>
        </p:nvPicPr>
        <p:blipFill>
          <a:blip r:embed="rId3"/>
          <a:stretch>
            <a:fillRect/>
          </a:stretch>
        </p:blipFill>
        <p:spPr>
          <a:xfrm>
            <a:off x="2018421" y="3396800"/>
            <a:ext cx="8155157" cy="3461200"/>
          </a:xfrm>
          <a:prstGeom prst="rect">
            <a:avLst/>
          </a:prstGeom>
        </p:spPr>
      </p:pic>
    </p:spTree>
    <p:extLst>
      <p:ext uri="{BB962C8B-B14F-4D97-AF65-F5344CB8AC3E}">
        <p14:creationId xmlns:p14="http://schemas.microsoft.com/office/powerpoint/2010/main" val="4097451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365D4-802A-4416-BB1D-8FFBCF4AE3FB}"/>
              </a:ext>
            </a:extLst>
          </p:cNvPr>
          <p:cNvSpPr>
            <a:spLocks noGrp="1"/>
          </p:cNvSpPr>
          <p:nvPr>
            <p:ph type="title"/>
          </p:nvPr>
        </p:nvSpPr>
        <p:spPr>
          <a:xfrm>
            <a:off x="838200" y="1"/>
            <a:ext cx="10515600" cy="914400"/>
          </a:xfrm>
        </p:spPr>
        <p:txBody>
          <a:bodyPr/>
          <a:lstStyle/>
          <a:p>
            <a:r>
              <a:rPr lang="en-US" dirty="0"/>
              <a:t>context</a:t>
            </a:r>
          </a:p>
        </p:txBody>
      </p:sp>
      <p:sp>
        <p:nvSpPr>
          <p:cNvPr id="3" name="Content Placeholder 2">
            <a:extLst>
              <a:ext uri="{FF2B5EF4-FFF2-40B4-BE49-F238E27FC236}">
                <a16:creationId xmlns:a16="http://schemas.microsoft.com/office/drawing/2014/main" id="{BA3011CC-CAD0-4A97-8632-94AD671180F6}"/>
              </a:ext>
            </a:extLst>
          </p:cNvPr>
          <p:cNvSpPr>
            <a:spLocks noGrp="1"/>
          </p:cNvSpPr>
          <p:nvPr>
            <p:ph idx="1"/>
          </p:nvPr>
        </p:nvSpPr>
        <p:spPr>
          <a:xfrm>
            <a:off x="838200" y="914401"/>
            <a:ext cx="10515600" cy="5943599"/>
          </a:xfrm>
        </p:spPr>
        <p:txBody>
          <a:bodyPr>
            <a:noAutofit/>
          </a:bodyPr>
          <a:lstStyle/>
          <a:p>
            <a:pPr>
              <a:tabLst>
                <a:tab pos="9601200" algn="l"/>
              </a:tabLst>
            </a:pPr>
            <a:r>
              <a:rPr lang="en-US" dirty="0"/>
              <a:t>“python” extension in </a:t>
            </a:r>
            <a:r>
              <a:rPr lang="en-US" dirty="0" err="1"/>
              <a:t>VSCode</a:t>
            </a:r>
            <a:r>
              <a:rPr lang="en-US" dirty="0"/>
              <a:t> </a:t>
            </a:r>
            <a:r>
              <a:rPr lang="en-US" u="dotted" dirty="0"/>
              <a:t>	</a:t>
            </a:r>
            <a:r>
              <a:rPr lang="en-US" dirty="0"/>
              <a:t> 3</a:t>
            </a:r>
          </a:p>
          <a:p>
            <a:pPr>
              <a:tabLst>
                <a:tab pos="9601200" algn="l"/>
              </a:tabLst>
            </a:pPr>
            <a:r>
              <a:rPr lang="en-US" dirty="0"/>
              <a:t>Features in “python” extension: </a:t>
            </a:r>
            <a:r>
              <a:rPr lang="en-US" u="dotted" dirty="0"/>
              <a:t>	</a:t>
            </a:r>
            <a:r>
              <a:rPr lang="en-US" dirty="0"/>
              <a:t> 4</a:t>
            </a:r>
          </a:p>
          <a:p>
            <a:pPr lvl="1">
              <a:tabLst>
                <a:tab pos="9601200" algn="l"/>
              </a:tabLst>
            </a:pPr>
            <a:r>
              <a:rPr lang="en-US" sz="2800" dirty="0"/>
              <a:t>Linting</a:t>
            </a:r>
          </a:p>
          <a:p>
            <a:pPr lvl="1">
              <a:tabLst>
                <a:tab pos="9601200" algn="l"/>
              </a:tabLst>
            </a:pPr>
            <a:r>
              <a:rPr lang="en-US" sz="2800" dirty="0" err="1"/>
              <a:t>Debuging</a:t>
            </a:r>
            <a:endParaRPr lang="en-US" sz="2800" dirty="0"/>
          </a:p>
          <a:p>
            <a:pPr lvl="1">
              <a:tabLst>
                <a:tab pos="9601200" algn="l"/>
              </a:tabLst>
            </a:pPr>
            <a:r>
              <a:rPr lang="en-US" sz="2800" dirty="0"/>
              <a:t>Autocompletion</a:t>
            </a:r>
          </a:p>
          <a:p>
            <a:pPr lvl="1">
              <a:tabLst>
                <a:tab pos="9601200" algn="l"/>
              </a:tabLst>
            </a:pPr>
            <a:r>
              <a:rPr lang="en-US" sz="2800" dirty="0"/>
              <a:t>Formatting</a:t>
            </a:r>
          </a:p>
          <a:p>
            <a:pPr lvl="1">
              <a:tabLst>
                <a:tab pos="9601200" algn="l"/>
              </a:tabLst>
            </a:pPr>
            <a:r>
              <a:rPr lang="en-US" sz="2800" dirty="0"/>
              <a:t>Testing</a:t>
            </a:r>
          </a:p>
          <a:p>
            <a:pPr lvl="1">
              <a:tabLst>
                <a:tab pos="9601200" algn="l"/>
              </a:tabLst>
            </a:pPr>
            <a:r>
              <a:rPr lang="en-US" sz="2800" dirty="0"/>
              <a:t>Code Snippets</a:t>
            </a:r>
          </a:p>
          <a:p>
            <a:pPr>
              <a:tabLst>
                <a:tab pos="9601200" algn="l"/>
              </a:tabLst>
            </a:pPr>
            <a:r>
              <a:rPr lang="en-US" dirty="0"/>
              <a:t>Extension tab </a:t>
            </a:r>
            <a:r>
              <a:rPr lang="en-US" u="dotted" dirty="0"/>
              <a:t>	</a:t>
            </a:r>
            <a:r>
              <a:rPr lang="en-US" dirty="0"/>
              <a:t> 5</a:t>
            </a:r>
          </a:p>
          <a:p>
            <a:pPr>
              <a:tabLst>
                <a:tab pos="9601200" algn="l"/>
              </a:tabLst>
            </a:pPr>
            <a:r>
              <a:rPr lang="en-US" dirty="0"/>
              <a:t>Install “python” extension </a:t>
            </a:r>
            <a:r>
              <a:rPr lang="en-US" u="dotted" dirty="0"/>
              <a:t>	</a:t>
            </a:r>
            <a:r>
              <a:rPr lang="en-US" dirty="0"/>
              <a:t> 6</a:t>
            </a:r>
          </a:p>
          <a:p>
            <a:pPr>
              <a:tabLst>
                <a:tab pos="9601200" algn="l"/>
              </a:tabLst>
            </a:pPr>
            <a:r>
              <a:rPr lang="en-US" dirty="0"/>
              <a:t>Python environment </a:t>
            </a:r>
            <a:r>
              <a:rPr lang="en-US" u="dotted" dirty="0"/>
              <a:t>	</a:t>
            </a:r>
            <a:r>
              <a:rPr lang="en-US" dirty="0"/>
              <a:t> 10</a:t>
            </a:r>
          </a:p>
          <a:p>
            <a:pPr>
              <a:tabLst>
                <a:tab pos="9601200" algn="l"/>
              </a:tabLst>
            </a:pPr>
            <a:r>
              <a:rPr lang="en-US" dirty="0"/>
              <a:t>Install “Linter </a:t>
            </a:r>
            <a:r>
              <a:rPr lang="en-US" dirty="0" err="1"/>
              <a:t>Pylint</a:t>
            </a:r>
            <a:r>
              <a:rPr lang="en-US" dirty="0"/>
              <a:t>” </a:t>
            </a:r>
            <a:r>
              <a:rPr lang="en-US" u="dotted" dirty="0"/>
              <a:t>	</a:t>
            </a:r>
            <a:r>
              <a:rPr lang="en-US" dirty="0"/>
              <a:t> 12</a:t>
            </a:r>
          </a:p>
        </p:txBody>
      </p:sp>
    </p:spTree>
    <p:extLst>
      <p:ext uri="{BB962C8B-B14F-4D97-AF65-F5344CB8AC3E}">
        <p14:creationId xmlns:p14="http://schemas.microsoft.com/office/powerpoint/2010/main" val="3906053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21257-479C-49F0-BC13-0D0F6B2196AF}"/>
              </a:ext>
            </a:extLst>
          </p:cNvPr>
          <p:cNvSpPr>
            <a:spLocks noGrp="1"/>
          </p:cNvSpPr>
          <p:nvPr>
            <p:ph type="title"/>
          </p:nvPr>
        </p:nvSpPr>
        <p:spPr/>
        <p:txBody>
          <a:bodyPr/>
          <a:lstStyle/>
          <a:p>
            <a:r>
              <a:rPr lang="en-US" dirty="0"/>
              <a:t>"python" extension in </a:t>
            </a:r>
            <a:r>
              <a:rPr lang="en-US" dirty="0" err="1"/>
              <a:t>VSCode</a:t>
            </a:r>
            <a:endParaRPr lang="en-US" dirty="0"/>
          </a:p>
        </p:txBody>
      </p:sp>
      <p:sp>
        <p:nvSpPr>
          <p:cNvPr id="3" name="Content Placeholder 2">
            <a:extLst>
              <a:ext uri="{FF2B5EF4-FFF2-40B4-BE49-F238E27FC236}">
                <a16:creationId xmlns:a16="http://schemas.microsoft.com/office/drawing/2014/main" id="{AB8E320A-BBBD-4635-86CB-186768DB8765}"/>
              </a:ext>
            </a:extLst>
          </p:cNvPr>
          <p:cNvSpPr>
            <a:spLocks noGrp="1"/>
          </p:cNvSpPr>
          <p:nvPr>
            <p:ph idx="1"/>
          </p:nvPr>
        </p:nvSpPr>
        <p:spPr/>
        <p:txBody>
          <a:bodyPr/>
          <a:lstStyle/>
          <a:p>
            <a:r>
              <a:rPr lang="en-US" dirty="0"/>
              <a:t>how to convert vs code to a powerful IDE by using an extension called python.</a:t>
            </a:r>
          </a:p>
        </p:txBody>
      </p:sp>
      <p:pic>
        <p:nvPicPr>
          <p:cNvPr id="4" name="Picture 3">
            <a:extLst>
              <a:ext uri="{FF2B5EF4-FFF2-40B4-BE49-F238E27FC236}">
                <a16:creationId xmlns:a16="http://schemas.microsoft.com/office/drawing/2014/main" id="{BEFB84DC-E9CB-4522-9395-ABB602126636}"/>
              </a:ext>
            </a:extLst>
          </p:cNvPr>
          <p:cNvPicPr>
            <a:picLocks noChangeAspect="1"/>
          </p:cNvPicPr>
          <p:nvPr/>
        </p:nvPicPr>
        <p:blipFill>
          <a:blip r:embed="rId2"/>
          <a:stretch>
            <a:fillRect/>
          </a:stretch>
        </p:blipFill>
        <p:spPr>
          <a:xfrm>
            <a:off x="2797900" y="2506662"/>
            <a:ext cx="6596199" cy="4351338"/>
          </a:xfrm>
          <a:prstGeom prst="rect">
            <a:avLst/>
          </a:prstGeom>
        </p:spPr>
      </p:pic>
    </p:spTree>
    <p:extLst>
      <p:ext uri="{BB962C8B-B14F-4D97-AF65-F5344CB8AC3E}">
        <p14:creationId xmlns:p14="http://schemas.microsoft.com/office/powerpoint/2010/main" val="3089919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B8171-8448-472A-93EB-BBF568BBAB51}"/>
              </a:ext>
            </a:extLst>
          </p:cNvPr>
          <p:cNvSpPr>
            <a:spLocks noGrp="1"/>
          </p:cNvSpPr>
          <p:nvPr>
            <p:ph type="title"/>
          </p:nvPr>
        </p:nvSpPr>
        <p:spPr>
          <a:xfrm>
            <a:off x="838200" y="0"/>
            <a:ext cx="10515600" cy="932733"/>
          </a:xfrm>
        </p:spPr>
        <p:txBody>
          <a:bodyPr/>
          <a:lstStyle/>
          <a:p>
            <a:r>
              <a:rPr lang="en-US" dirty="0"/>
              <a:t>Features in “python” extension/plug in</a:t>
            </a:r>
          </a:p>
        </p:txBody>
      </p:sp>
      <p:sp>
        <p:nvSpPr>
          <p:cNvPr id="3" name="Content Placeholder 2">
            <a:extLst>
              <a:ext uri="{FF2B5EF4-FFF2-40B4-BE49-F238E27FC236}">
                <a16:creationId xmlns:a16="http://schemas.microsoft.com/office/drawing/2014/main" id="{29AD3E57-6A9E-4416-A9EF-91B7835DB1E0}"/>
              </a:ext>
            </a:extLst>
          </p:cNvPr>
          <p:cNvSpPr>
            <a:spLocks noGrp="1"/>
          </p:cNvSpPr>
          <p:nvPr>
            <p:ph idx="1"/>
          </p:nvPr>
        </p:nvSpPr>
        <p:spPr>
          <a:xfrm>
            <a:off x="838200" y="1194619"/>
            <a:ext cx="10515600" cy="5663381"/>
          </a:xfrm>
        </p:spPr>
        <p:txBody>
          <a:bodyPr>
            <a:noAutofit/>
          </a:bodyPr>
          <a:lstStyle/>
          <a:p>
            <a:r>
              <a:rPr lang="en-US" dirty="0">
                <a:solidFill>
                  <a:srgbClr val="0070C0"/>
                </a:solidFill>
              </a:rPr>
              <a:t>Linting</a:t>
            </a:r>
            <a:r>
              <a:rPr lang="en-US" dirty="0"/>
              <a:t>: analyzing our code for potential errors. </a:t>
            </a:r>
          </a:p>
          <a:p>
            <a:r>
              <a:rPr lang="en-US" dirty="0">
                <a:solidFill>
                  <a:srgbClr val="0070C0"/>
                </a:solidFill>
              </a:rPr>
              <a:t>Debugging</a:t>
            </a:r>
            <a:r>
              <a:rPr lang="en-US" dirty="0"/>
              <a:t>: involves finding and fixing errors.</a:t>
            </a:r>
          </a:p>
          <a:p>
            <a:r>
              <a:rPr lang="en-US" dirty="0">
                <a:solidFill>
                  <a:srgbClr val="0070C0"/>
                </a:solidFill>
              </a:rPr>
              <a:t>Autocompletion</a:t>
            </a:r>
            <a:r>
              <a:rPr lang="en-US" dirty="0"/>
              <a:t>: helps us write code faster so we don't have to type every character</a:t>
            </a:r>
          </a:p>
          <a:p>
            <a:r>
              <a:rPr lang="en-US" dirty="0">
                <a:solidFill>
                  <a:srgbClr val="0070C0"/>
                </a:solidFill>
              </a:rPr>
              <a:t>Formatting</a:t>
            </a:r>
            <a:r>
              <a:rPr lang="en-US" dirty="0"/>
              <a:t>: making our code clean and readable just like how we format our articles, newspapers, books to make them clean and readable</a:t>
            </a:r>
          </a:p>
          <a:p>
            <a:r>
              <a:rPr lang="en-US" dirty="0">
                <a:solidFill>
                  <a:srgbClr val="0070C0"/>
                </a:solidFill>
              </a:rPr>
              <a:t>Testing</a:t>
            </a:r>
            <a:r>
              <a:rPr lang="en-US" dirty="0"/>
              <a:t>: involves writing a bunch of tests for our code, we can run these tests in an automated fashion to make sure our code is behaving correctly</a:t>
            </a:r>
          </a:p>
          <a:p>
            <a:r>
              <a:rPr lang="en-US" dirty="0">
                <a:solidFill>
                  <a:srgbClr val="0070C0"/>
                </a:solidFill>
              </a:rPr>
              <a:t>Code Snippets</a:t>
            </a:r>
            <a:r>
              <a:rPr lang="en-US" dirty="0"/>
              <a:t>: reusable code blocks that we can quickly generate so we don't need to type them all by hand.</a:t>
            </a:r>
          </a:p>
        </p:txBody>
      </p:sp>
    </p:spTree>
    <p:extLst>
      <p:ext uri="{BB962C8B-B14F-4D97-AF65-F5344CB8AC3E}">
        <p14:creationId xmlns:p14="http://schemas.microsoft.com/office/powerpoint/2010/main" val="27331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02DB7-3B33-4E70-8767-9E5DE892BC31}"/>
              </a:ext>
            </a:extLst>
          </p:cNvPr>
          <p:cNvSpPr>
            <a:spLocks noGrp="1"/>
          </p:cNvSpPr>
          <p:nvPr>
            <p:ph type="title"/>
          </p:nvPr>
        </p:nvSpPr>
        <p:spPr/>
        <p:txBody>
          <a:bodyPr/>
          <a:lstStyle/>
          <a:p>
            <a:r>
              <a:rPr lang="en-US" dirty="0"/>
              <a:t>Extension tab in </a:t>
            </a:r>
            <a:r>
              <a:rPr lang="en-US" dirty="0" err="1"/>
              <a:t>VSCode</a:t>
            </a:r>
            <a:endParaRPr lang="en-US" dirty="0"/>
          </a:p>
        </p:txBody>
      </p:sp>
      <p:sp>
        <p:nvSpPr>
          <p:cNvPr id="3" name="Content Placeholder 2">
            <a:extLst>
              <a:ext uri="{FF2B5EF4-FFF2-40B4-BE49-F238E27FC236}">
                <a16:creationId xmlns:a16="http://schemas.microsoft.com/office/drawing/2014/main" id="{913BD5D7-0C46-469B-845F-EEE3E58D21DB}"/>
              </a:ext>
            </a:extLst>
          </p:cNvPr>
          <p:cNvSpPr>
            <a:spLocks noGrp="1"/>
          </p:cNvSpPr>
          <p:nvPr>
            <p:ph idx="1"/>
          </p:nvPr>
        </p:nvSpPr>
        <p:spPr/>
        <p:txBody>
          <a:bodyPr/>
          <a:lstStyle/>
          <a:p>
            <a:r>
              <a:rPr lang="en-US" dirty="0"/>
              <a:t>This icon opens the extensions tab.</a:t>
            </a:r>
          </a:p>
        </p:txBody>
      </p:sp>
      <p:pic>
        <p:nvPicPr>
          <p:cNvPr id="4" name="Picture 3">
            <a:extLst>
              <a:ext uri="{FF2B5EF4-FFF2-40B4-BE49-F238E27FC236}">
                <a16:creationId xmlns:a16="http://schemas.microsoft.com/office/drawing/2014/main" id="{C9FAF26E-93A2-4D1F-8810-50FF07D1363A}"/>
              </a:ext>
            </a:extLst>
          </p:cNvPr>
          <p:cNvPicPr>
            <a:picLocks noChangeAspect="1"/>
          </p:cNvPicPr>
          <p:nvPr/>
        </p:nvPicPr>
        <p:blipFill>
          <a:blip r:embed="rId2"/>
          <a:stretch>
            <a:fillRect/>
          </a:stretch>
        </p:blipFill>
        <p:spPr>
          <a:xfrm>
            <a:off x="1878037" y="2362133"/>
            <a:ext cx="8435926" cy="4495867"/>
          </a:xfrm>
          <a:prstGeom prst="rect">
            <a:avLst/>
          </a:prstGeom>
        </p:spPr>
      </p:pic>
    </p:spTree>
    <p:extLst>
      <p:ext uri="{BB962C8B-B14F-4D97-AF65-F5344CB8AC3E}">
        <p14:creationId xmlns:p14="http://schemas.microsoft.com/office/powerpoint/2010/main" val="502887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0124A-A887-43D8-AE3A-38A4401965FD}"/>
              </a:ext>
            </a:extLst>
          </p:cNvPr>
          <p:cNvSpPr>
            <a:spLocks noGrp="1"/>
          </p:cNvSpPr>
          <p:nvPr>
            <p:ph type="title"/>
          </p:nvPr>
        </p:nvSpPr>
        <p:spPr/>
        <p:txBody>
          <a:bodyPr/>
          <a:lstStyle/>
          <a:p>
            <a:r>
              <a:rPr lang="en-US" dirty="0"/>
              <a:t>Install “python” extension</a:t>
            </a:r>
          </a:p>
        </p:txBody>
      </p:sp>
      <p:sp>
        <p:nvSpPr>
          <p:cNvPr id="3" name="Content Placeholder 2">
            <a:extLst>
              <a:ext uri="{FF2B5EF4-FFF2-40B4-BE49-F238E27FC236}">
                <a16:creationId xmlns:a16="http://schemas.microsoft.com/office/drawing/2014/main" id="{6EDCBD45-0BB8-42AC-88A7-1147CC55ACB7}"/>
              </a:ext>
            </a:extLst>
          </p:cNvPr>
          <p:cNvSpPr>
            <a:spLocks noGrp="1"/>
          </p:cNvSpPr>
          <p:nvPr>
            <p:ph idx="1"/>
          </p:nvPr>
        </p:nvSpPr>
        <p:spPr/>
        <p:txBody>
          <a:bodyPr/>
          <a:lstStyle/>
          <a:p>
            <a:r>
              <a:rPr lang="en-US" dirty="0"/>
              <a:t>under the recommended tab you can see the python extension, </a:t>
            </a:r>
          </a:p>
          <a:p>
            <a:r>
              <a:rPr lang="en-US" dirty="0"/>
              <a:t>if you don't see this, simply type python here on the top</a:t>
            </a:r>
          </a:p>
        </p:txBody>
      </p:sp>
      <p:pic>
        <p:nvPicPr>
          <p:cNvPr id="5" name="Picture 4">
            <a:extLst>
              <a:ext uri="{FF2B5EF4-FFF2-40B4-BE49-F238E27FC236}">
                <a16:creationId xmlns:a16="http://schemas.microsoft.com/office/drawing/2014/main" id="{7BE8F7BF-E9D4-4E47-B1BF-75EECAE34E1A}"/>
              </a:ext>
            </a:extLst>
          </p:cNvPr>
          <p:cNvPicPr>
            <a:picLocks noChangeAspect="1"/>
          </p:cNvPicPr>
          <p:nvPr/>
        </p:nvPicPr>
        <p:blipFill>
          <a:blip r:embed="rId2"/>
          <a:stretch>
            <a:fillRect/>
          </a:stretch>
        </p:blipFill>
        <p:spPr>
          <a:xfrm>
            <a:off x="2391508" y="2909434"/>
            <a:ext cx="7408984" cy="3948566"/>
          </a:xfrm>
          <a:prstGeom prst="rect">
            <a:avLst/>
          </a:prstGeom>
        </p:spPr>
      </p:pic>
    </p:spTree>
    <p:extLst>
      <p:ext uri="{BB962C8B-B14F-4D97-AF65-F5344CB8AC3E}">
        <p14:creationId xmlns:p14="http://schemas.microsoft.com/office/powerpoint/2010/main" val="2958144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3D45D-64C5-4A60-A83F-F3926D8E37C9}"/>
              </a:ext>
            </a:extLst>
          </p:cNvPr>
          <p:cNvSpPr>
            <a:spLocks noGrp="1"/>
          </p:cNvSpPr>
          <p:nvPr>
            <p:ph type="title"/>
          </p:nvPr>
        </p:nvSpPr>
        <p:spPr/>
        <p:txBody>
          <a:bodyPr/>
          <a:lstStyle/>
          <a:p>
            <a:r>
              <a:rPr lang="en-US" dirty="0"/>
              <a:t>Install “python” extension (cont.)</a:t>
            </a:r>
          </a:p>
        </p:txBody>
      </p:sp>
      <p:sp>
        <p:nvSpPr>
          <p:cNvPr id="3" name="Content Placeholder 2">
            <a:extLst>
              <a:ext uri="{FF2B5EF4-FFF2-40B4-BE49-F238E27FC236}">
                <a16:creationId xmlns:a16="http://schemas.microsoft.com/office/drawing/2014/main" id="{E57E2D19-03DB-4423-909B-F05EB1C0F75D}"/>
              </a:ext>
            </a:extLst>
          </p:cNvPr>
          <p:cNvSpPr>
            <a:spLocks noGrp="1"/>
          </p:cNvSpPr>
          <p:nvPr>
            <p:ph idx="1"/>
          </p:nvPr>
        </p:nvSpPr>
        <p:spPr>
          <a:xfrm>
            <a:off x="838200" y="1825625"/>
            <a:ext cx="10515600" cy="4351338"/>
          </a:xfrm>
        </p:spPr>
        <p:txBody>
          <a:bodyPr/>
          <a:lstStyle/>
          <a:p>
            <a:r>
              <a:rPr lang="en-US" dirty="0"/>
              <a:t>Search “python”</a:t>
            </a:r>
          </a:p>
          <a:p>
            <a:endParaRPr lang="en-US" dirty="0"/>
          </a:p>
        </p:txBody>
      </p:sp>
      <p:pic>
        <p:nvPicPr>
          <p:cNvPr id="7" name="Picture 6">
            <a:extLst>
              <a:ext uri="{FF2B5EF4-FFF2-40B4-BE49-F238E27FC236}">
                <a16:creationId xmlns:a16="http://schemas.microsoft.com/office/drawing/2014/main" id="{DF610BF7-AE9B-443B-891E-86DB7801507C}"/>
              </a:ext>
            </a:extLst>
          </p:cNvPr>
          <p:cNvPicPr>
            <a:picLocks noChangeAspect="1"/>
          </p:cNvPicPr>
          <p:nvPr/>
        </p:nvPicPr>
        <p:blipFill>
          <a:blip r:embed="rId2"/>
          <a:stretch>
            <a:fillRect/>
          </a:stretch>
        </p:blipFill>
        <p:spPr>
          <a:xfrm>
            <a:off x="838200" y="2422111"/>
            <a:ext cx="8323385" cy="4435889"/>
          </a:xfrm>
          <a:prstGeom prst="rect">
            <a:avLst/>
          </a:prstGeom>
        </p:spPr>
      </p:pic>
    </p:spTree>
    <p:extLst>
      <p:ext uri="{BB962C8B-B14F-4D97-AF65-F5344CB8AC3E}">
        <p14:creationId xmlns:p14="http://schemas.microsoft.com/office/powerpoint/2010/main" val="1755792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56DCE-2603-4CBA-BD24-8BAFB670F18E}"/>
              </a:ext>
            </a:extLst>
          </p:cNvPr>
          <p:cNvSpPr>
            <a:spLocks noGrp="1"/>
          </p:cNvSpPr>
          <p:nvPr>
            <p:ph type="title"/>
          </p:nvPr>
        </p:nvSpPr>
        <p:spPr/>
        <p:txBody>
          <a:bodyPr/>
          <a:lstStyle/>
          <a:p>
            <a:r>
              <a:rPr lang="en-US" dirty="0"/>
              <a:t>Install “python” extension (cont.)</a:t>
            </a:r>
          </a:p>
        </p:txBody>
      </p:sp>
      <p:sp>
        <p:nvSpPr>
          <p:cNvPr id="3" name="Content Placeholder 2">
            <a:extLst>
              <a:ext uri="{FF2B5EF4-FFF2-40B4-BE49-F238E27FC236}">
                <a16:creationId xmlns:a16="http://schemas.microsoft.com/office/drawing/2014/main" id="{B5A8A5D7-A78B-4328-9A2F-0D3917C2950D}"/>
              </a:ext>
            </a:extLst>
          </p:cNvPr>
          <p:cNvSpPr>
            <a:spLocks noGrp="1"/>
          </p:cNvSpPr>
          <p:nvPr>
            <p:ph idx="1"/>
          </p:nvPr>
        </p:nvSpPr>
        <p:spPr>
          <a:xfrm>
            <a:off x="838200" y="1825625"/>
            <a:ext cx="4873283" cy="4351338"/>
          </a:xfrm>
        </p:spPr>
        <p:txBody>
          <a:bodyPr/>
          <a:lstStyle/>
          <a:p>
            <a:r>
              <a:rPr lang="en-US" dirty="0"/>
              <a:t>Click on the desired result</a:t>
            </a:r>
          </a:p>
          <a:p>
            <a:r>
              <a:rPr lang="en-US" dirty="0"/>
              <a:t>Install it</a:t>
            </a:r>
          </a:p>
          <a:p>
            <a:r>
              <a:rPr lang="en-US" dirty="0"/>
              <a:t>then you will have to reload vs code. </a:t>
            </a:r>
          </a:p>
          <a:p>
            <a:r>
              <a:rPr lang="en-US" dirty="0"/>
              <a:t>Click on reload button or if it’s not appeared close and open it again</a:t>
            </a:r>
          </a:p>
          <a:p>
            <a:endParaRPr lang="en-US" dirty="0"/>
          </a:p>
        </p:txBody>
      </p:sp>
      <p:pic>
        <p:nvPicPr>
          <p:cNvPr id="4" name="Picture 3">
            <a:extLst>
              <a:ext uri="{FF2B5EF4-FFF2-40B4-BE49-F238E27FC236}">
                <a16:creationId xmlns:a16="http://schemas.microsoft.com/office/drawing/2014/main" id="{8803DC54-F6AE-490D-A3F2-854F5F1083A4}"/>
              </a:ext>
            </a:extLst>
          </p:cNvPr>
          <p:cNvPicPr>
            <a:picLocks noChangeAspect="1"/>
          </p:cNvPicPr>
          <p:nvPr/>
        </p:nvPicPr>
        <p:blipFill>
          <a:blip r:embed="rId2"/>
          <a:stretch>
            <a:fillRect/>
          </a:stretch>
        </p:blipFill>
        <p:spPr>
          <a:xfrm>
            <a:off x="5809957" y="2300661"/>
            <a:ext cx="6382043" cy="3401265"/>
          </a:xfrm>
          <a:prstGeom prst="rect">
            <a:avLst/>
          </a:prstGeom>
        </p:spPr>
      </p:pic>
    </p:spTree>
    <p:extLst>
      <p:ext uri="{BB962C8B-B14F-4D97-AF65-F5344CB8AC3E}">
        <p14:creationId xmlns:p14="http://schemas.microsoft.com/office/powerpoint/2010/main" val="4199327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560A6-8B6E-4F5A-B89E-35142F89702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81FC26D-114F-43C1-A2CA-117D919F5B73}"/>
              </a:ext>
            </a:extLst>
          </p:cNvPr>
          <p:cNvSpPr>
            <a:spLocks noGrp="1"/>
          </p:cNvSpPr>
          <p:nvPr>
            <p:ph idx="1"/>
          </p:nvPr>
        </p:nvSpPr>
        <p:spPr/>
        <p:txBody>
          <a:bodyPr/>
          <a:lstStyle/>
          <a:p>
            <a:r>
              <a:rPr lang="en-US" dirty="0"/>
              <a:t>Then you see this message. </a:t>
            </a:r>
          </a:p>
          <a:p>
            <a:r>
              <a:rPr lang="en-US" dirty="0"/>
              <a:t>Don’t close it.</a:t>
            </a:r>
          </a:p>
          <a:p>
            <a:r>
              <a:rPr lang="en-US" dirty="0"/>
              <a:t>We talk about it a little bit later.</a:t>
            </a:r>
          </a:p>
        </p:txBody>
      </p:sp>
      <p:pic>
        <p:nvPicPr>
          <p:cNvPr id="5" name="Picture 4">
            <a:extLst>
              <a:ext uri="{FF2B5EF4-FFF2-40B4-BE49-F238E27FC236}">
                <a16:creationId xmlns:a16="http://schemas.microsoft.com/office/drawing/2014/main" id="{DED1BFAD-44E5-4E3D-9BFD-1C423CB6D7BD}"/>
              </a:ext>
            </a:extLst>
          </p:cNvPr>
          <p:cNvPicPr>
            <a:picLocks noChangeAspect="1"/>
          </p:cNvPicPr>
          <p:nvPr/>
        </p:nvPicPr>
        <p:blipFill>
          <a:blip r:embed="rId2"/>
          <a:stretch>
            <a:fillRect/>
          </a:stretch>
        </p:blipFill>
        <p:spPr>
          <a:xfrm>
            <a:off x="2987368" y="4001294"/>
            <a:ext cx="6217263" cy="1193361"/>
          </a:xfrm>
          <a:prstGeom prst="rect">
            <a:avLst/>
          </a:prstGeom>
        </p:spPr>
      </p:pic>
    </p:spTree>
    <p:extLst>
      <p:ext uri="{BB962C8B-B14F-4D97-AF65-F5344CB8AC3E}">
        <p14:creationId xmlns:p14="http://schemas.microsoft.com/office/powerpoint/2010/main" val="411505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455</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6- Python Extension</vt:lpstr>
      <vt:lpstr>context</vt:lpstr>
      <vt:lpstr>"python" extension in VSCode</vt:lpstr>
      <vt:lpstr>Features in “python” extension/plug in</vt:lpstr>
      <vt:lpstr>Extension tab in VSCode</vt:lpstr>
      <vt:lpstr>Install “python” extension</vt:lpstr>
      <vt:lpstr>Install “python” extension (cont.)</vt:lpstr>
      <vt:lpstr>Install “python” extension (cont.)</vt:lpstr>
      <vt:lpstr>PowerPoint Presentation</vt:lpstr>
      <vt:lpstr>PowerPoint Presentation</vt:lpstr>
      <vt:lpstr>PowerPoint Presentation</vt:lpstr>
      <vt:lpstr>Install “Linter Pylint”</vt:lpstr>
      <vt:lpstr>Install “Linter Pylint”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23</cp:revision>
  <dcterms:created xsi:type="dcterms:W3CDTF">2020-11-11T18:07:57Z</dcterms:created>
  <dcterms:modified xsi:type="dcterms:W3CDTF">2021-04-03T07:15:51Z</dcterms:modified>
</cp:coreProperties>
</file>