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71" r:id="rId4"/>
    <p:sldId id="273" r:id="rId5"/>
    <p:sldId id="274" r:id="rId6"/>
    <p:sldId id="276" r:id="rId7"/>
    <p:sldId id="289" r:id="rId8"/>
    <p:sldId id="278" r:id="rId9"/>
    <p:sldId id="282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  <p14:sldId id="288"/>
          </p14:sldIdLst>
        </p14:section>
        <p14:section name="Ex.1 – &quot;syntax-error“" id="{CFAE2D85-6151-43F1-BFB9-676841BE5AB2}">
          <p14:sldIdLst>
            <p14:sldId id="271"/>
            <p14:sldId id="273"/>
            <p14:sldId id="274"/>
          </p14:sldIdLst>
        </p14:section>
        <p14:section name="Ex.2 – “invalid syntax“" id="{2AB38D71-64C8-4109-BFCB-ED046C4BD617}">
          <p14:sldIdLst>
            <p14:sldId id="276"/>
            <p14:sldId id="289"/>
          </p14:sldIdLst>
        </p14:section>
        <p14:section name="Problem panel" id="{78FA19D6-F226-48A3-B614-D8E4D1504854}">
          <p14:sldIdLst>
            <p14:sldId id="278"/>
            <p14:sldId id="282"/>
            <p14:sldId id="279"/>
            <p14:sldId id="280"/>
            <p14:sldId id="281"/>
          </p14:sldIdLst>
        </p14:section>
        <p14:section name="Command Palette" id="{CAE6B6F3-F898-4226-BF37-7EEDAD75CB5A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7- Linting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EC8C-F3AA-4B0F-BFC8-212C0BA4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14A4-9714-46EF-9D35-7DE18F1A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also put this</a:t>
            </a:r>
          </a:p>
          <a:p>
            <a:r>
              <a:rPr lang="en-US" dirty="0"/>
              <a:t>on the right side of the screen, right click on the problems panel tab and choose move to right</a:t>
            </a:r>
          </a:p>
          <a:p>
            <a:r>
              <a:rPr lang="en-US" dirty="0"/>
              <a:t>so as you write code these problems will occur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876DD-0850-4509-9252-25061CC2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025900"/>
            <a:ext cx="9534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014E-3DE7-40C9-B578-F673F116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D373-943B-4DB0-A99F-803CDDC1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29F43-4CD7-4C6F-A0AD-40A4AA21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493-BF97-4958-85F5-E1E1F683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3B2C-FC86-4AA6-A846-160F917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3 like bellow </a:t>
            </a:r>
          </a:p>
          <a:p>
            <a:r>
              <a:rPr lang="en-US" dirty="0"/>
              <a:t>Save changes</a:t>
            </a:r>
          </a:p>
          <a:p>
            <a:r>
              <a:rPr lang="en-US" dirty="0"/>
              <a:t>And you can see the problem disappear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1FA5E-A641-483C-8711-6884649E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3986"/>
            <a:ext cx="12191999" cy="12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6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7FF9-994B-4FFB-ABFB-F14AB96E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AD09-4FA6-47CE-B4F6-546BCCB0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9005" cy="4351338"/>
          </a:xfrm>
        </p:spPr>
        <p:txBody>
          <a:bodyPr/>
          <a:lstStyle/>
          <a:p>
            <a:r>
              <a:rPr lang="en-US" dirty="0"/>
              <a:t>This is a very important feature in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6D92B-5243-4A02-94CB-CF4141F5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05" y="0"/>
            <a:ext cx="3534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EA6B-0765-4B6B-9B11-7227F26D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8AB0-7994-442B-BB57-5851E73B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command palette you can execute various commands in </a:t>
            </a:r>
            <a:r>
              <a:rPr lang="en-US" dirty="0" err="1"/>
              <a:t>VSCode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C094D-6815-4786-B446-0AFABBD99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47" y="2396820"/>
            <a:ext cx="8164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1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835B-6B54-4329-8E24-3C4B5B79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8A7B-3FEA-4B23-9C27-12024D58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type lint here, you can see all commands related to linting.</a:t>
            </a:r>
          </a:p>
          <a:p>
            <a:r>
              <a:rPr lang="en-US" dirty="0"/>
              <a:t>As you can see all these commands are prefixed with python</a:t>
            </a:r>
          </a:p>
          <a:p>
            <a:r>
              <a:rPr lang="en-US" dirty="0"/>
              <a:t>because these commands come with the python extension that we installed earlier So these are additional features available to us in vs code. The first command is select linter. </a:t>
            </a:r>
          </a:p>
          <a:p>
            <a:r>
              <a:rPr lang="en-US" dirty="0"/>
              <a:t>Click on select linter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FF472-F554-4BE0-995B-37213AE9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87" y="4840727"/>
            <a:ext cx="9160425" cy="16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B231-BB49-450C-8294-1CC78E3C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1DB0-89EA-4C06-BA2D-4FC47E76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list you can see various linters available for </a:t>
            </a:r>
            <a:r>
              <a:rPr lang="en-US" dirty="0" err="1"/>
              <a:t>pylint</a:t>
            </a:r>
            <a:endParaRPr lang="fa-IR" dirty="0"/>
          </a:p>
          <a:p>
            <a:r>
              <a:rPr lang="en-US" dirty="0"/>
              <a:t>Different developers prefer different linters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27F87-FD07-402F-9862-AE6A5E12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96" y="3317410"/>
            <a:ext cx="8220207" cy="35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0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4911-2DEC-4E49-91E8-D0076C75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E242-967D-4976-95DC-E526FDF5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personally prefer </a:t>
            </a:r>
            <a:r>
              <a:rPr lang="en-US" dirty="0" err="1"/>
              <a:t>pylint</a:t>
            </a:r>
            <a:r>
              <a:rPr lang="en-US" dirty="0"/>
              <a:t>, that is the most popular one,</a:t>
            </a:r>
          </a:p>
          <a:p>
            <a:r>
              <a:rPr lang="en-US" dirty="0"/>
              <a:t>and that is the default linter set in the python extension of vs code</a:t>
            </a:r>
          </a:p>
          <a:p>
            <a:r>
              <a:rPr lang="en-US" dirty="0"/>
              <a:t>the difference between these linters is </a:t>
            </a:r>
            <a:endParaRPr lang="fa-IR" dirty="0"/>
          </a:p>
          <a:p>
            <a:pPr lvl="1"/>
            <a:r>
              <a:rPr lang="en-US" dirty="0"/>
              <a:t>in how they find and report errors. </a:t>
            </a:r>
            <a:endParaRPr lang="fa-IR" dirty="0"/>
          </a:p>
          <a:p>
            <a:pPr lvl="1"/>
            <a:r>
              <a:rPr lang="en-US" dirty="0"/>
              <a:t>Some error messages are more meaningful or more friendly, </a:t>
            </a:r>
            <a:endParaRPr lang="fa-IR" dirty="0"/>
          </a:p>
          <a:p>
            <a:pPr lvl="1"/>
            <a:r>
              <a:rPr lang="en-US" dirty="0"/>
              <a:t>others are more ambiguous. So that's all about linting.</a:t>
            </a:r>
          </a:p>
        </p:txBody>
      </p:sp>
    </p:spTree>
    <p:extLst>
      <p:ext uri="{BB962C8B-B14F-4D97-AF65-F5344CB8AC3E}">
        <p14:creationId xmlns:p14="http://schemas.microsoft.com/office/powerpoint/2010/main" val="296721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408-CE86-40A1-8A48-8E42D299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A937-036B-4786-B3C2-B4CBD529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891"/>
          </a:xfrm>
        </p:spPr>
        <p:txBody>
          <a:bodyPr>
            <a:noAutofit/>
          </a:bodyPr>
          <a:lstStyle/>
          <a:p>
            <a:pPr>
              <a:tabLst>
                <a:tab pos="9601200" algn="l"/>
              </a:tabLst>
            </a:pPr>
            <a:r>
              <a:rPr lang="en-US" dirty="0"/>
              <a:t>Linting in action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Ex.1 – "syntax-error“ </a:t>
            </a:r>
            <a:r>
              <a:rPr lang="en-US" sz="2800" u="dotted" dirty="0"/>
              <a:t>	</a:t>
            </a:r>
            <a:r>
              <a:rPr lang="en-US" sz="2800" dirty="0"/>
              <a:t> 3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Hover mouse over red underline </a:t>
            </a:r>
            <a:r>
              <a:rPr lang="en-US" sz="2800" u="dotted" dirty="0"/>
              <a:t>	</a:t>
            </a:r>
            <a:r>
              <a:rPr lang="en-US" sz="2800" dirty="0"/>
              <a:t> 4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fix issues </a:t>
            </a:r>
            <a:r>
              <a:rPr lang="en-US" sz="2800" u="dotted" dirty="0"/>
              <a:t>	</a:t>
            </a:r>
            <a:r>
              <a:rPr lang="en-US" sz="2800" dirty="0"/>
              <a:t> 5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Ex.2 – “invalid syntax“ </a:t>
            </a:r>
            <a:r>
              <a:rPr lang="en-US" sz="2800" u="dotted" dirty="0"/>
              <a:t>	</a:t>
            </a:r>
            <a:r>
              <a:rPr lang="en-US" sz="2800" dirty="0"/>
              <a:t> 6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Hover mouse over red underline </a:t>
            </a:r>
            <a:r>
              <a:rPr lang="en-US" sz="2800" u="dotted" dirty="0"/>
              <a:t>	</a:t>
            </a:r>
            <a:r>
              <a:rPr lang="en-US" sz="2800" dirty="0"/>
              <a:t> 7</a:t>
            </a:r>
          </a:p>
          <a:p>
            <a:pPr lvl="2">
              <a:tabLst>
                <a:tab pos="960120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Problem panel </a:t>
            </a:r>
            <a:r>
              <a:rPr lang="en-US" sz="2800" u="dotted" dirty="0">
                <a:solidFill>
                  <a:srgbClr val="0070C0"/>
                </a:solidFill>
              </a:rPr>
              <a:t>	</a:t>
            </a:r>
            <a:r>
              <a:rPr lang="en-US" sz="2800" dirty="0">
                <a:solidFill>
                  <a:srgbClr val="0070C0"/>
                </a:solidFill>
              </a:rPr>
              <a:t> 8</a:t>
            </a:r>
          </a:p>
          <a:p>
            <a:pPr lvl="2">
              <a:tabLst>
                <a:tab pos="9601200" algn="l"/>
              </a:tabLst>
            </a:pPr>
            <a:r>
              <a:rPr lang="en-US" sz="2800" dirty="0"/>
              <a:t>fix issues </a:t>
            </a:r>
            <a:r>
              <a:rPr lang="en-US" sz="2800" u="dotted" dirty="0"/>
              <a:t>	</a:t>
            </a:r>
            <a:r>
              <a:rPr lang="en-US" sz="2800" dirty="0"/>
              <a:t> 12</a:t>
            </a:r>
          </a:p>
          <a:p>
            <a:pPr>
              <a:tabLst>
                <a:tab pos="9601200" algn="l"/>
              </a:tabLst>
            </a:pPr>
            <a:r>
              <a:rPr lang="en-US" dirty="0"/>
              <a:t>Command Palette </a:t>
            </a:r>
            <a:r>
              <a:rPr lang="en-US" u="dotted" dirty="0"/>
              <a:t>	</a:t>
            </a:r>
            <a:r>
              <a:rPr lang="en-US" dirty="0"/>
              <a:t> 13</a:t>
            </a:r>
          </a:p>
          <a:p>
            <a:pPr lvl="1">
              <a:tabLst>
                <a:tab pos="9601200" algn="l"/>
              </a:tabLst>
            </a:pPr>
            <a:r>
              <a:rPr lang="en-US" sz="2800" dirty="0"/>
              <a:t>“lint” command </a:t>
            </a:r>
            <a:r>
              <a:rPr lang="en-US" sz="2800" u="dotted" dirty="0"/>
              <a:t>	</a:t>
            </a:r>
            <a:r>
              <a:rPr lang="en-US" sz="2800" dirty="0"/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429340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Ex.1 – "syntax-error“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806"/>
          </a:xfrm>
        </p:spPr>
        <p:txBody>
          <a:bodyPr>
            <a:normAutofit/>
          </a:bodyPr>
          <a:lstStyle/>
          <a:p>
            <a:r>
              <a:rPr lang="en-US" dirty="0"/>
              <a:t>bellow code is :</a:t>
            </a:r>
          </a:p>
          <a:p>
            <a:pPr lvl="1"/>
            <a:r>
              <a:rPr lang="en-US" sz="2800" dirty="0"/>
              <a:t>Valid python code for python 2</a:t>
            </a:r>
          </a:p>
          <a:p>
            <a:pPr lvl="1"/>
            <a:r>
              <a:rPr lang="en-US" sz="2800" dirty="0"/>
              <a:t>Invalid python code from python 3’s point of 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I save the changes you can see this red underline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C6435-0243-4432-8710-CC4A035E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04282"/>
            <a:ext cx="4633453" cy="125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A3688-33D4-49B9-B8E8-0B4C0ADD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13516"/>
            <a:ext cx="4633453" cy="154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B07E-F861-43F2-B1A1-06175E7E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mouse over red underline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97B3-6BCF-4D69-98C1-A690C6A0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see this tool tip it's coming from </a:t>
            </a:r>
            <a:r>
              <a:rPr lang="en-US" dirty="0" err="1"/>
              <a:t>pylint</a:t>
            </a:r>
            <a:r>
              <a:rPr lang="en-US" dirty="0"/>
              <a:t> and here's the error message. so this is the benefit of linting.</a:t>
            </a:r>
          </a:p>
          <a:p>
            <a:pPr lvl="1"/>
            <a:r>
              <a:rPr lang="en-US" dirty="0"/>
              <a:t>you're writing code you can see potential problems in your code, </a:t>
            </a:r>
          </a:p>
          <a:p>
            <a:pPr lvl="1"/>
            <a:r>
              <a:rPr lang="en-US" dirty="0"/>
              <a:t>you don't have to wait to run your program to see these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2C997-A635-4BDB-BAA4-11D09F178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6" y="3799268"/>
            <a:ext cx="11501408" cy="23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9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C0BF-7082-411C-8CD0-F3DFF701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fix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D09A-7B2D-4506-A70B-946F34660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red underline is gone.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DE364-60C7-4483-BF0A-60C78748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6026"/>
            <a:ext cx="7364275" cy="18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F9E-6DBC-415B-9C05-55E0FA1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Ex.2 – “invalid syntax“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B1BB-FDEE-41F0-A356-B6FB2FC0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changes</a:t>
            </a:r>
          </a:p>
          <a:p>
            <a:pPr lvl="1"/>
            <a:r>
              <a:rPr lang="en-US" sz="2800" dirty="0"/>
              <a:t>Earlier we ran this code in python interpreters interactive shell. </a:t>
            </a:r>
          </a:p>
          <a:p>
            <a:pPr lvl="1"/>
            <a:r>
              <a:rPr lang="en-US" sz="2800" dirty="0"/>
              <a:t>There we got a syntax or grammar error.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06EE9-0FAB-4CBE-8DB3-C0103ED4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86752" cy="1325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103D4C-93D9-40B4-B3C4-FFC0C515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49068"/>
            <a:ext cx="4816700" cy="1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F9E-6DBC-415B-9C05-55E0FA1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mouse over red underline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FB1BB-FDEE-41F0-A356-B6FB2FC0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</a:t>
            </a:r>
            <a:r>
              <a:rPr lang="en-US" dirty="0" err="1"/>
              <a:t>pylint</a:t>
            </a:r>
            <a:r>
              <a:rPr lang="en-US" dirty="0"/>
              <a:t> is telling us this is invalid syntax or invalid grammar, it's like an incomplete sentence.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1402D-7FCE-4ED7-B458-0B502CE3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9440"/>
            <a:ext cx="10515599" cy="142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3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4ECF-1469-41A6-9A99-CDFDD043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5BB9-4AB8-449F-BD80-21A4E373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3632" cy="4351338"/>
          </a:xfrm>
        </p:spPr>
        <p:txBody>
          <a:bodyPr/>
          <a:lstStyle/>
          <a:p>
            <a:r>
              <a:rPr lang="en-US" dirty="0"/>
              <a:t>this problems panel lists all the issues in your code in one place.</a:t>
            </a:r>
          </a:p>
          <a:p>
            <a:r>
              <a:rPr lang="en-US" dirty="0"/>
              <a:t>So if you have an application with multiple files this is really useful because some of those files may not currently be open, so this linter </a:t>
            </a:r>
            <a:r>
              <a:rPr lang="en-US" dirty="0" err="1"/>
              <a:t>pylint</a:t>
            </a:r>
            <a:r>
              <a:rPr lang="en-US" dirty="0"/>
              <a:t> will analyze all your files and if it finds any issues it will list them here in the problems panel.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A1226-DB54-41C7-8316-6FAFFAA4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790" y="0"/>
            <a:ext cx="364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2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B311-3E7E-4D3D-AB56-71D475EB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2B36-DA02-41AA-A50B-1A7C1DE6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AD750-281B-40FD-8CAD-D83A8623D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510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7- Linting Python Code</vt:lpstr>
      <vt:lpstr>Context</vt:lpstr>
      <vt:lpstr>Ex.1 – "syntax-error“</vt:lpstr>
      <vt:lpstr>Hover mouse over red underline</vt:lpstr>
      <vt:lpstr>fix issues</vt:lpstr>
      <vt:lpstr>Ex.2 – “invalid syntax“</vt:lpstr>
      <vt:lpstr>Hover mouse over red underline</vt:lpstr>
      <vt:lpstr>Problem panel</vt:lpstr>
      <vt:lpstr>PowerPoint Presentation</vt:lpstr>
      <vt:lpstr>PowerPoint Presentation</vt:lpstr>
      <vt:lpstr>PowerPoint Presentation</vt:lpstr>
      <vt:lpstr>fix issues</vt:lpstr>
      <vt:lpstr>PowerPoint Presentation</vt:lpstr>
      <vt:lpstr>PowerPoint Presentation</vt:lpstr>
      <vt:lpstr>lint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23</cp:revision>
  <dcterms:created xsi:type="dcterms:W3CDTF">2020-11-11T18:07:57Z</dcterms:created>
  <dcterms:modified xsi:type="dcterms:W3CDTF">2021-04-03T07:39:49Z</dcterms:modified>
</cp:coreProperties>
</file>