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1" r:id="rId4"/>
    <p:sldId id="272" r:id="rId5"/>
    <p:sldId id="273"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D50D07-28AE-4334-B5F1-A8C44E8B58DF}">
          <p14:sldIdLst>
            <p14:sldId id="256"/>
            <p14:sldId id="275"/>
            <p14:sldId id="271"/>
          </p14:sldIdLst>
        </p14:section>
        <p14:section name="code runner" id="{CFAE2D85-6151-43F1-BFB9-676841BE5AB2}">
          <p14:sldIdLst>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2D7E-FA26-42DA-BC49-6DCBDE0F1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7401E-66B5-40F8-8FC3-66E0CAB49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5A5B-0E69-4F3B-8C97-E6F6E540A943}"/>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FAFDCA00-5913-4B2A-B687-3E3424FA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CD12-6520-4707-ADA0-6E30EF31D62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3778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A4FB-DD46-4F1C-9D69-6C56215D5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A74C1E-924F-4ACC-859E-44887129D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8B3CF-C7D8-4D17-850B-F11D59F3D82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D238DA71-36EB-4D2F-A1B9-06D86C1CE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9881-B809-4AC4-9417-492D1D902FFA}"/>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25110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730CB-7CE0-4E18-8124-2CB7D1C9E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519CC-BA2B-4127-82F1-8995E013F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64F8-659A-4D8D-AD79-66CB1E147795}"/>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278DBF1E-4CF0-4B07-A9A7-25E47E6E7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DB6AF-5948-4CD8-96ED-F40FC36C46A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751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BA2-BAB3-465B-90CC-B03A9718A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73A7A-1DAF-4F66-805F-5C8DE4AC5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A834-8991-42EE-B8AE-8EE566C6ED18}"/>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EB28C04A-26E4-4D80-B8CC-DC9987C8F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F1AA9-76CA-44D3-A06D-BBE65E54D1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43058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91F-95D1-48E6-ACF2-C0C33E9C2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0C5A-7C42-4947-A1BF-4547BA8F5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AA3CD-5ADB-42D4-85C6-5CBB6582754D}"/>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6A45892D-D207-4BB0-A830-047A688B6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793C2-76A8-4374-A0BF-94B413096465}"/>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248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17E6-DF93-40F3-8FC4-278E2C965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EF023-D38E-4D75-9C47-72179EA34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006D3-7DFC-44FA-B888-ABBD63D3A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16F99-28F2-4A2F-98D6-CAB75F00EDA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41C83365-FF55-442A-B5A3-0A58E9FC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A9B9D-3AF6-4519-AD1B-EB76566EDD84}"/>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5067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307A-7661-43D8-B6C2-C3E63384A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E23E4-22DC-4B19-80F3-467B88BEA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E0FA4-8BD3-4ABB-BB79-E0E0B149F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BF0521-D0EA-4933-982D-7824DD953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1FB81-C7AE-4CE2-BAA5-35B7311A1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175CA-EA82-44B1-9158-5B1CAC74774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8" name="Footer Placeholder 7">
            <a:extLst>
              <a:ext uri="{FF2B5EF4-FFF2-40B4-BE49-F238E27FC236}">
                <a16:creationId xmlns:a16="http://schemas.microsoft.com/office/drawing/2014/main" id="{BA8D91F3-E6DF-485C-BC33-38DECF077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9EDAB-9965-44E3-9C20-904C4FFAC852}"/>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1462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A232-E563-4EE5-8D4B-32E24A5D43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12887-5BBE-4B8D-92C6-9F9E7AE38E50}"/>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4" name="Footer Placeholder 3">
            <a:extLst>
              <a:ext uri="{FF2B5EF4-FFF2-40B4-BE49-F238E27FC236}">
                <a16:creationId xmlns:a16="http://schemas.microsoft.com/office/drawing/2014/main" id="{C5D4881D-022A-48DB-BE0A-743492DC0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A1B79-4FE3-4B91-A861-DE48533A28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587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702C2-A38A-4530-9DC6-8A5AB5BF8B53}"/>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3" name="Footer Placeholder 2">
            <a:extLst>
              <a:ext uri="{FF2B5EF4-FFF2-40B4-BE49-F238E27FC236}">
                <a16:creationId xmlns:a16="http://schemas.microsoft.com/office/drawing/2014/main" id="{F4048281-FF39-48DD-89C9-6040F0EA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97CA3-6EE4-45F4-BC0E-660304EE9C7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716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3D8F-37AE-4951-AAA8-4EFB19CEA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911C0-1E98-4A92-8466-041AA95CD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F0C0F-DD6B-4AA3-8FA6-525F2E25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15921-843D-4EA7-B5FA-553A511BC168}"/>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0F79B43D-66E9-4648-9823-537347E07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B4414-8C16-4A1B-BC50-B88E9AC0FBF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71241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87A-20BB-419A-A983-557DAE48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3E732-380E-4284-9DCF-AB74B6E0D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34E9C-6468-473D-87AA-C53B34A2D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C159-6232-4ABD-9DA2-BA6E9E809425}"/>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C1853A83-1EFC-47D9-A63D-D69748E91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F189-4F6E-4F81-BA67-2B4E700D1B6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54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BDFB9-4330-4101-A871-95BA0E14A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138C-2138-4110-9B57-1C58A49B3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5C65-69E7-4CF9-8101-14A906F08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BD5D1C45-E5FC-4EC5-AC6C-62CB8171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102FF-1D67-4739-925C-499E703DE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7B7D-AAE4-450C-9CB2-378A96C0EDCF}" type="slidenum">
              <a:rPr lang="en-US" smtClean="0"/>
              <a:t>‹#›</a:t>
            </a:fld>
            <a:endParaRPr lang="en-US"/>
          </a:p>
        </p:txBody>
      </p:sp>
    </p:spTree>
    <p:extLst>
      <p:ext uri="{BB962C8B-B14F-4D97-AF65-F5344CB8AC3E}">
        <p14:creationId xmlns:p14="http://schemas.microsoft.com/office/powerpoint/2010/main" val="128683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681D-7493-49DD-B381-EE94A8FA6C8C}"/>
              </a:ext>
            </a:extLst>
          </p:cNvPr>
          <p:cNvSpPr>
            <a:spLocks noGrp="1"/>
          </p:cNvSpPr>
          <p:nvPr>
            <p:ph type="ctrTitle"/>
          </p:nvPr>
        </p:nvSpPr>
        <p:spPr/>
        <p:txBody>
          <a:bodyPr/>
          <a:lstStyle/>
          <a:p>
            <a:r>
              <a:rPr lang="en-US" dirty="0"/>
              <a:t>9- Running Python Code</a:t>
            </a:r>
          </a:p>
        </p:txBody>
      </p:sp>
    </p:spTree>
    <p:extLst>
      <p:ext uri="{BB962C8B-B14F-4D97-AF65-F5344CB8AC3E}">
        <p14:creationId xmlns:p14="http://schemas.microsoft.com/office/powerpoint/2010/main" val="178523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8CA1-2F45-4976-8D44-F64C038BAD2E}"/>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B3F8C8BB-075E-4445-B3F2-EACB017CC6C1}"/>
              </a:ext>
            </a:extLst>
          </p:cNvPr>
          <p:cNvSpPr>
            <a:spLocks noGrp="1"/>
          </p:cNvSpPr>
          <p:nvPr>
            <p:ph idx="1"/>
          </p:nvPr>
        </p:nvSpPr>
        <p:spPr/>
        <p:txBody>
          <a:bodyPr/>
          <a:lstStyle/>
          <a:p>
            <a:pPr>
              <a:tabLst>
                <a:tab pos="9601200" algn="l"/>
              </a:tabLst>
            </a:pPr>
            <a:r>
              <a:rPr lang="en-US" dirty="0"/>
              <a:t>Ex.1 </a:t>
            </a:r>
            <a:r>
              <a:rPr lang="en-US" u="dotted" dirty="0"/>
              <a:t>	</a:t>
            </a:r>
            <a:r>
              <a:rPr lang="en-US" dirty="0"/>
              <a:t> 3</a:t>
            </a:r>
          </a:p>
          <a:p>
            <a:pPr>
              <a:tabLst>
                <a:tab pos="9601200" algn="l"/>
              </a:tabLst>
            </a:pPr>
            <a:r>
              <a:rPr lang="en-US" dirty="0"/>
              <a:t>Install “Code Runner” extension </a:t>
            </a:r>
            <a:r>
              <a:rPr lang="en-US" u="dotted" dirty="0"/>
              <a:t>	</a:t>
            </a:r>
            <a:r>
              <a:rPr lang="en-US" dirty="0"/>
              <a:t> 4</a:t>
            </a:r>
          </a:p>
        </p:txBody>
      </p:sp>
    </p:spTree>
    <p:extLst>
      <p:ext uri="{BB962C8B-B14F-4D97-AF65-F5344CB8AC3E}">
        <p14:creationId xmlns:p14="http://schemas.microsoft.com/office/powerpoint/2010/main" val="259805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1257-479C-49F0-BC13-0D0F6B2196AF}"/>
              </a:ext>
            </a:extLst>
          </p:cNvPr>
          <p:cNvSpPr>
            <a:spLocks noGrp="1"/>
          </p:cNvSpPr>
          <p:nvPr>
            <p:ph type="title"/>
          </p:nvPr>
        </p:nvSpPr>
        <p:spPr/>
        <p:txBody>
          <a:bodyPr/>
          <a:lstStyle/>
          <a:p>
            <a:r>
              <a:rPr lang="en-US" dirty="0"/>
              <a:t>Ex.1</a:t>
            </a:r>
          </a:p>
        </p:txBody>
      </p:sp>
      <p:sp>
        <p:nvSpPr>
          <p:cNvPr id="3" name="Content Placeholder 2">
            <a:extLst>
              <a:ext uri="{FF2B5EF4-FFF2-40B4-BE49-F238E27FC236}">
                <a16:creationId xmlns:a16="http://schemas.microsoft.com/office/drawing/2014/main" id="{AB8E320A-BBBD-4635-86CB-186768DB8765}"/>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C2C18AF0-1709-478B-B52E-19439E616C49}"/>
              </a:ext>
            </a:extLst>
          </p:cNvPr>
          <p:cNvPicPr>
            <a:picLocks noChangeAspect="1"/>
          </p:cNvPicPr>
          <p:nvPr/>
        </p:nvPicPr>
        <p:blipFill>
          <a:blip r:embed="rId2"/>
          <a:stretch>
            <a:fillRect/>
          </a:stretch>
        </p:blipFill>
        <p:spPr>
          <a:xfrm>
            <a:off x="0" y="1825625"/>
            <a:ext cx="10515600" cy="805450"/>
          </a:xfrm>
          <a:prstGeom prst="rect">
            <a:avLst/>
          </a:prstGeom>
        </p:spPr>
      </p:pic>
      <p:pic>
        <p:nvPicPr>
          <p:cNvPr id="8" name="Picture 7">
            <a:extLst>
              <a:ext uri="{FF2B5EF4-FFF2-40B4-BE49-F238E27FC236}">
                <a16:creationId xmlns:a16="http://schemas.microsoft.com/office/drawing/2014/main" id="{2B7574E5-93EF-4C65-83E1-A951A7EBAE93}"/>
              </a:ext>
            </a:extLst>
          </p:cNvPr>
          <p:cNvPicPr>
            <a:picLocks noChangeAspect="1"/>
          </p:cNvPicPr>
          <p:nvPr/>
        </p:nvPicPr>
        <p:blipFill>
          <a:blip r:embed="rId3"/>
          <a:stretch>
            <a:fillRect/>
          </a:stretch>
        </p:blipFill>
        <p:spPr>
          <a:xfrm>
            <a:off x="0" y="2982627"/>
            <a:ext cx="12192000" cy="2037333"/>
          </a:xfrm>
          <a:prstGeom prst="rect">
            <a:avLst/>
          </a:prstGeom>
        </p:spPr>
      </p:pic>
    </p:spTree>
    <p:extLst>
      <p:ext uri="{BB962C8B-B14F-4D97-AF65-F5344CB8AC3E}">
        <p14:creationId xmlns:p14="http://schemas.microsoft.com/office/powerpoint/2010/main" val="308991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7F68-5D65-4CDC-BDD4-67CB8CCAA4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8AA61C-32CB-47C2-852B-54C563A86096}"/>
              </a:ext>
            </a:extLst>
          </p:cNvPr>
          <p:cNvSpPr>
            <a:spLocks noGrp="1"/>
          </p:cNvSpPr>
          <p:nvPr>
            <p:ph idx="1"/>
          </p:nvPr>
        </p:nvSpPr>
        <p:spPr/>
        <p:txBody>
          <a:bodyPr/>
          <a:lstStyle/>
          <a:p>
            <a:r>
              <a:rPr lang="en-US" dirty="0"/>
              <a:t>go to the extensions panel, </a:t>
            </a:r>
          </a:p>
          <a:p>
            <a:r>
              <a:rPr lang="en-US" dirty="0"/>
              <a:t>here search for code runner.</a:t>
            </a:r>
          </a:p>
          <a:p>
            <a:r>
              <a:rPr lang="en-US" dirty="0"/>
              <a:t>There are multiple code runners out there, the one that I'm talking about is this one, with the yellow icon. So go ahead and install this, and then reload vs code,</a:t>
            </a:r>
          </a:p>
        </p:txBody>
      </p:sp>
    </p:spTree>
    <p:extLst>
      <p:ext uri="{BB962C8B-B14F-4D97-AF65-F5344CB8AC3E}">
        <p14:creationId xmlns:p14="http://schemas.microsoft.com/office/powerpoint/2010/main" val="104873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B8E6-14F9-46A3-A372-F4A4C6D3EA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CDA62C-7561-4DF8-B15E-4F1D053B097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13AFFC0-CB86-440B-AC2E-4A4002B8C310}"/>
              </a:ext>
            </a:extLst>
          </p:cNvPr>
          <p:cNvPicPr>
            <a:picLocks noChangeAspect="1"/>
          </p:cNvPicPr>
          <p:nvPr/>
        </p:nvPicPr>
        <p:blipFill>
          <a:blip r:embed="rId2"/>
          <a:stretch>
            <a:fillRect/>
          </a:stretch>
        </p:blipFill>
        <p:spPr>
          <a:xfrm>
            <a:off x="0" y="180180"/>
            <a:ext cx="12192000" cy="6497640"/>
          </a:xfrm>
          <a:prstGeom prst="rect">
            <a:avLst/>
          </a:prstGeom>
        </p:spPr>
      </p:pic>
    </p:spTree>
    <p:extLst>
      <p:ext uri="{BB962C8B-B14F-4D97-AF65-F5344CB8AC3E}">
        <p14:creationId xmlns:p14="http://schemas.microsoft.com/office/powerpoint/2010/main" val="418456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CA90-66A8-4600-A39B-8834467CFD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7A115E-6CF6-4782-A761-A98F539EEA9A}"/>
              </a:ext>
            </a:extLst>
          </p:cNvPr>
          <p:cNvSpPr>
            <a:spLocks noGrp="1"/>
          </p:cNvSpPr>
          <p:nvPr>
            <p:ph idx="1"/>
          </p:nvPr>
        </p:nvSpPr>
        <p:spPr>
          <a:xfrm>
            <a:off x="838200" y="1824197"/>
            <a:ext cx="10665542" cy="4351338"/>
          </a:xfrm>
        </p:spPr>
        <p:txBody>
          <a:bodyPr>
            <a:normAutofit/>
          </a:bodyPr>
          <a:lstStyle/>
          <a:p>
            <a:r>
              <a:rPr lang="en-US" dirty="0"/>
              <a:t>Now instead of </a:t>
            </a:r>
          </a:p>
          <a:p>
            <a:pPr lvl="1"/>
            <a:r>
              <a:rPr lang="en-US" sz="2800" dirty="0"/>
              <a:t>opening up the terminal and</a:t>
            </a:r>
          </a:p>
          <a:p>
            <a:pPr lvl="1"/>
            <a:r>
              <a:rPr lang="en-US" sz="2800" dirty="0"/>
              <a:t> manually typing python app.py </a:t>
            </a:r>
          </a:p>
          <a:p>
            <a:r>
              <a:rPr lang="en-US" dirty="0"/>
              <a:t>all we have to do is to press </a:t>
            </a:r>
          </a:p>
          <a:p>
            <a:pPr lvl="1"/>
            <a:r>
              <a:rPr lang="en-US" sz="2800" dirty="0"/>
              <a:t>ctrl + alt + n</a:t>
            </a:r>
          </a:p>
          <a:p>
            <a:r>
              <a:rPr lang="en-US" dirty="0"/>
              <a:t>Note: if you make any changes you will have to save the changes before using the shortcut, otherwise you're going to see the old result. </a:t>
            </a:r>
          </a:p>
        </p:txBody>
      </p:sp>
      <p:pic>
        <p:nvPicPr>
          <p:cNvPr id="5" name="Picture 4">
            <a:extLst>
              <a:ext uri="{FF2B5EF4-FFF2-40B4-BE49-F238E27FC236}">
                <a16:creationId xmlns:a16="http://schemas.microsoft.com/office/drawing/2014/main" id="{7734A30C-30D4-4D58-8291-F1CF007B67EE}"/>
              </a:ext>
            </a:extLst>
          </p:cNvPr>
          <p:cNvPicPr>
            <a:picLocks noChangeAspect="1"/>
          </p:cNvPicPr>
          <p:nvPr/>
        </p:nvPicPr>
        <p:blipFill>
          <a:blip r:embed="rId2"/>
          <a:stretch>
            <a:fillRect/>
          </a:stretch>
        </p:blipFill>
        <p:spPr>
          <a:xfrm>
            <a:off x="838200" y="5126612"/>
            <a:ext cx="10776155" cy="1731388"/>
          </a:xfrm>
          <a:prstGeom prst="rect">
            <a:avLst/>
          </a:prstGeom>
        </p:spPr>
      </p:pic>
    </p:spTree>
    <p:extLst>
      <p:ext uri="{BB962C8B-B14F-4D97-AF65-F5344CB8AC3E}">
        <p14:creationId xmlns:p14="http://schemas.microsoft.com/office/powerpoint/2010/main" val="4039528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TotalTime>
  <Words>127</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9- Running Python Code</vt:lpstr>
      <vt:lpstr>Context</vt:lpstr>
      <vt:lpstr>Ex.1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20</cp:revision>
  <dcterms:created xsi:type="dcterms:W3CDTF">2020-11-11T18:07:57Z</dcterms:created>
  <dcterms:modified xsi:type="dcterms:W3CDTF">2021-04-03T09:00:56Z</dcterms:modified>
</cp:coreProperties>
</file>