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1" r:id="rId4"/>
    <p:sldId id="279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78"/>
          </p14:sldIdLst>
        </p14:section>
        <p14:section name="machine code" id="{CFAE2D85-6151-43F1-BFB9-676841BE5AB2}">
          <p14:sldIdLst>
            <p14:sldId id="271"/>
            <p14:sldId id="279"/>
            <p14:sldId id="272"/>
          </p14:sldIdLst>
        </p14:section>
        <p14:section name="java" id="{325667FA-9D4C-473E-B6D0-1775396029A3}">
          <p14:sldIdLst>
            <p14:sldId id="273"/>
            <p14:sldId id="274"/>
          </p14:sldIdLst>
        </p14:section>
        <p14:section name="CPython" id="{3907893E-18DF-4EE1-AFC4-E9CC12FFCE87}">
          <p14:sldIdLst>
            <p14:sldId id="275"/>
          </p14:sldIdLst>
        </p14:section>
        <p14:section name="Jython" id="{55970A16-E1F0-4AB5-B45B-A91C84E40E2A}">
          <p14:sldIdLst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11- How Python Code is Executed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15C1-E3A2-4657-89AB-135A7D90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0EA2-461B-4854-9B0D-D5A2C6E71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615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you use </a:t>
            </a:r>
            <a:r>
              <a:rPr lang="en-US" dirty="0" err="1"/>
              <a:t>Jython</a:t>
            </a:r>
            <a:r>
              <a:rPr lang="en-US" dirty="0"/>
              <a:t> to run a python program, instead of compiling your Python code into Python Bytecode, it will compile it to Java Bytecode, </a:t>
            </a:r>
          </a:p>
          <a:p>
            <a:r>
              <a:rPr lang="en-US" dirty="0"/>
              <a:t>so we can take this Java Bytecode and run it using Java virtual machine. </a:t>
            </a:r>
          </a:p>
          <a:p>
            <a:r>
              <a:rPr lang="en-US" dirty="0"/>
              <a:t>And that's why we can import some Java code into a Python program when using </a:t>
            </a:r>
            <a:r>
              <a:rPr lang="en-US" dirty="0" err="1"/>
              <a:t>Jython</a:t>
            </a:r>
            <a:r>
              <a:rPr lang="en-US" dirty="0"/>
              <a:t>, because the end result is Java Bytecode which will eventually be executed by Java virtual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F3E30-3458-4C04-B20E-BCCB33C68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2459343"/>
            <a:ext cx="4511040" cy="30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9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3649-9E1A-4B16-92EA-2CDB989D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10A3-76B2-45B4-A4F3-B459FBF5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601200" algn="l"/>
              </a:tabLst>
            </a:pPr>
            <a:r>
              <a:rPr lang="en-US" dirty="0"/>
              <a:t>Machine code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Compiler </a:t>
            </a:r>
            <a:r>
              <a:rPr lang="en-US" u="dotted" dirty="0"/>
              <a:t>	</a:t>
            </a:r>
            <a:r>
              <a:rPr lang="en-US" dirty="0"/>
              <a:t> 4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Machine code is specific to the type of CPU of a computer </a:t>
            </a:r>
            <a:r>
              <a:rPr lang="en-US" u="dotted" dirty="0"/>
              <a:t>	</a:t>
            </a:r>
            <a:r>
              <a:rPr lang="en-US" dirty="0"/>
              <a:t> 5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Java </a:t>
            </a:r>
            <a:r>
              <a:rPr lang="en-US" u="dotted" dirty="0"/>
              <a:t>	</a:t>
            </a:r>
            <a:r>
              <a:rPr lang="en-US" dirty="0"/>
              <a:t> 6</a:t>
            </a:r>
          </a:p>
          <a:p>
            <a:pPr>
              <a:tabLst>
                <a:tab pos="9601200" algn="l"/>
              </a:tabLst>
            </a:pPr>
            <a:r>
              <a:rPr lang="en-US" dirty="0" err="1"/>
              <a:t>Cpython</a:t>
            </a:r>
            <a:r>
              <a:rPr lang="en-US" dirty="0"/>
              <a:t> </a:t>
            </a:r>
            <a:r>
              <a:rPr lang="en-US" u="dotted" dirty="0"/>
              <a:t>	</a:t>
            </a:r>
            <a:r>
              <a:rPr lang="en-US" dirty="0"/>
              <a:t> 8</a:t>
            </a:r>
          </a:p>
          <a:p>
            <a:pPr>
              <a:tabLst>
                <a:tab pos="9601200" algn="l"/>
              </a:tabLst>
            </a:pPr>
            <a:r>
              <a:rPr lang="en-US" dirty="0" err="1"/>
              <a:t>Jython</a:t>
            </a:r>
            <a:r>
              <a:rPr lang="en-US" dirty="0"/>
              <a:t> </a:t>
            </a:r>
            <a:r>
              <a:rPr lang="en-US" u="dotted" dirty="0"/>
              <a:t>	</a:t>
            </a:r>
            <a:r>
              <a:rPr lang="en-U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25533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programming languages we use, like C, C#, Java, Python, these are all simple text based languages that we humans understand, </a:t>
            </a:r>
          </a:p>
          <a:p>
            <a:r>
              <a:rPr lang="en-US" dirty="0"/>
              <a:t>computers don't understand them, they only understand machine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B54C-4DB4-4A3D-8875-97E09150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DACA-D9DD-484E-9CEA-08BF524F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if you have some code written in C, we should convert it to machine code, and that's the job of a C Compiler.</a:t>
            </a:r>
          </a:p>
          <a:p>
            <a:r>
              <a:rPr lang="en-US" dirty="0"/>
              <a:t>So a C compiler is a program that knows how to convert or compile C code into machine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9DBAE-99DD-4240-84F9-0997A42E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2" y="3737163"/>
            <a:ext cx="9301316" cy="31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5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6363-5BE5-4E94-9137-2D511681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code is specific to the type of CPU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EC8A-7E86-492C-8AB7-BA471B60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if you compile a C program on a Windows machine we can’t execute it on a Mac, because Windows and Mac have different machine code, just like how people from different countries speak different languages.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6638E-DC04-4D27-AD78-EF10504C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4191000"/>
            <a:ext cx="57340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5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7EE6-F876-440F-9E97-FDD796B8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1536-FCD5-4D25-8502-E112254A1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came to solve this problem. Java compiler doesn’t compile Java code into machine code, instead it compiles it into a portable language called </a:t>
            </a:r>
            <a:r>
              <a:rPr lang="en-US" dirty="0" err="1"/>
              <a:t>JavaBytecode</a:t>
            </a:r>
            <a:r>
              <a:rPr lang="en-US" dirty="0"/>
              <a:t>. Which is not specific to a hardware platform like Windows or Mac.</a:t>
            </a:r>
          </a:p>
          <a:p>
            <a:r>
              <a:rPr lang="en-US" dirty="0"/>
              <a:t> Now, we still need to convert Java Bytecode to machine code. So Java also comes with a program called Java virtual machine or JVM for doing this. </a:t>
            </a:r>
          </a:p>
          <a:p>
            <a:r>
              <a:rPr lang="en-US" dirty="0"/>
              <a:t>When we run a Java program, JVM kicks in, it loads a Java </a:t>
            </a:r>
            <a:r>
              <a:rPr lang="en-US" dirty="0" err="1"/>
              <a:t>ByteCode</a:t>
            </a:r>
            <a:r>
              <a:rPr lang="en-US" dirty="0"/>
              <a:t> and then at run time, it will convert each instruction to machine code.</a:t>
            </a:r>
          </a:p>
          <a:p>
            <a:r>
              <a:rPr lang="en-US" dirty="0"/>
              <a:t>With this model, we can run Java Bytecode on any platforms that have a JVM.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CF540-96A9-4942-9FA9-F85C0418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689" y="0"/>
            <a:ext cx="4798621" cy="17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4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D599-09F3-4A4C-997F-12932179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9148-05A7-4412-9DDF-E8C8C568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JVM implementations for Windows, Mac, and so on. So the JVM implementations on Windows, knows how to convert Java Bytecode into machine code that a Windows machine can understand. </a:t>
            </a:r>
          </a:p>
          <a:p>
            <a:r>
              <a:rPr lang="en-US" dirty="0"/>
              <a:t>C# and Python have also taken  the same route so they are platform independent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702DF-1C1D-4B57-99DF-D37556C1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699" y="4283075"/>
            <a:ext cx="46005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1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8FA1-1617-4CDC-8865-EE4AD04F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2044-B5E6-4930-BF84-F0AAEF80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run a python program using C Python first it will compile our Python code into Python </a:t>
            </a:r>
            <a:r>
              <a:rPr lang="en-US" dirty="0" err="1"/>
              <a:t>ByteCode</a:t>
            </a:r>
            <a:r>
              <a:rPr lang="en-US" dirty="0"/>
              <a:t>, then it will pass that Bytecode to Python Virtual Machine which will in turn convert it into machine code and execute it. This is how C Python works.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A7CC6-DAC8-4920-B360-27B81C15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4257675"/>
            <a:ext cx="78200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0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89C2-E43E-4AC1-9E57-62B9D706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1242-C77B-43FC-8BED-A62423B3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lecture we talked about various Python implementations. I told you that if you </a:t>
            </a:r>
            <a:r>
              <a:rPr lang="en-US" dirty="0" err="1"/>
              <a:t>wanna</a:t>
            </a:r>
            <a:r>
              <a:rPr lang="en-US" dirty="0"/>
              <a:t> reuse some Java code in a Python program we should use </a:t>
            </a:r>
            <a:r>
              <a:rPr lang="en-US" dirty="0" err="1"/>
              <a:t>Jython</a:t>
            </a:r>
            <a:r>
              <a:rPr lang="en-US" dirty="0"/>
              <a:t>. Now, let's see how </a:t>
            </a:r>
            <a:r>
              <a:rPr lang="en-US" dirty="0" err="1"/>
              <a:t>Jython</a:t>
            </a:r>
            <a:r>
              <a:rPr lang="en-US" dirty="0"/>
              <a:t> makes this possible.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1AF7B-FD73-45C3-905B-8ECEE8E0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596" y="3368545"/>
            <a:ext cx="3911404" cy="34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5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519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11- How Python Code is Executed</vt:lpstr>
      <vt:lpstr>Context</vt:lpstr>
      <vt:lpstr>Machine code</vt:lpstr>
      <vt:lpstr>Compiler</vt:lpstr>
      <vt:lpstr>Machine code is specific to the type of CPU of a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17</cp:revision>
  <dcterms:created xsi:type="dcterms:W3CDTF">2020-11-11T18:07:57Z</dcterms:created>
  <dcterms:modified xsi:type="dcterms:W3CDTF">2021-04-03T09:19:58Z</dcterms:modified>
</cp:coreProperties>
</file>