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1" r:id="rId4"/>
    <p:sldId id="277" r:id="rId5"/>
    <p:sldId id="273" r:id="rId6"/>
    <p:sldId id="274" r:id="rId7"/>
    <p:sldId id="275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1C2DE7-E391-465D-A64E-A9C683039BAB}">
          <p14:sldIdLst>
            <p14:sldId id="256"/>
            <p14:sldId id="276"/>
            <p14:sldId id="271"/>
            <p14:sldId id="277"/>
            <p14:sldId id="273"/>
            <p14:sldId id="274"/>
            <p14:sldId id="275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3- Python Interpreter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6B9-584A-41F6-98FF-37337DEB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DBBC-E06E-4F2C-8680-8CEDABF0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44000" algn="l"/>
              </a:tabLst>
            </a:pPr>
            <a:r>
              <a:rPr lang="en-US" dirty="0"/>
              <a:t>Python interpreter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144000" algn="l"/>
              </a:tabLst>
            </a:pPr>
            <a:r>
              <a:rPr lang="en-US" dirty="0"/>
              <a:t>What is an Expression?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>
              <a:tabLst>
                <a:tab pos="9144000" algn="l"/>
              </a:tabLst>
            </a:pPr>
            <a:r>
              <a:rPr lang="en-US" dirty="0"/>
              <a:t>Code in shell: </a:t>
            </a:r>
            <a:r>
              <a:rPr lang="en-US" u="dotted" dirty="0"/>
              <a:t>	</a:t>
            </a:r>
          </a:p>
          <a:p>
            <a:pPr>
              <a:tabLst>
                <a:tab pos="9144000" algn="l"/>
              </a:tabLst>
            </a:pPr>
            <a:r>
              <a:rPr lang="en-US" dirty="0"/>
              <a:t>Ex.1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>
              <a:tabLst>
                <a:tab pos="9144000" algn="l"/>
              </a:tabLst>
            </a:pPr>
            <a:r>
              <a:rPr lang="en-US" dirty="0"/>
              <a:t>Ex.2 – get Boolean value </a:t>
            </a:r>
            <a:r>
              <a:rPr lang="en-US" u="dotted" dirty="0"/>
              <a:t>	</a:t>
            </a:r>
            <a:r>
              <a:rPr lang="en-US" dirty="0"/>
              <a:t> 6</a:t>
            </a:r>
          </a:p>
          <a:p>
            <a:pPr>
              <a:tabLst>
                <a:tab pos="9144000" algn="l"/>
              </a:tabLst>
            </a:pPr>
            <a:r>
              <a:rPr lang="en-US" dirty="0"/>
              <a:t>What is </a:t>
            </a:r>
            <a:r>
              <a:rPr lang="en-US" dirty="0" err="1"/>
              <a:t>SyntaxError</a:t>
            </a:r>
            <a:r>
              <a:rPr lang="en-US" dirty="0"/>
              <a:t>? </a:t>
            </a:r>
            <a:r>
              <a:rPr lang="en-US" u="dotted" dirty="0"/>
              <a:t>	</a:t>
            </a:r>
            <a:r>
              <a:rPr lang="en-US" dirty="0"/>
              <a:t> 7</a:t>
            </a:r>
          </a:p>
          <a:p>
            <a:pPr>
              <a:tabLst>
                <a:tab pos="9144000" algn="l"/>
              </a:tabLst>
            </a:pPr>
            <a:r>
              <a:rPr lang="en-US" dirty="0"/>
              <a:t>Ex.3 </a:t>
            </a:r>
            <a:r>
              <a:rPr lang="en-US" u="dotted" dirty="0"/>
              <a:t>	</a:t>
            </a:r>
            <a:r>
              <a:rPr lang="en-US" dirty="0"/>
              <a:t> 8</a:t>
            </a:r>
          </a:p>
          <a:p>
            <a:pPr lvl="1">
              <a:tabLst>
                <a:tab pos="91440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4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5473-79B2-4B0E-987E-36D29EE6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F033-AAA2-4C71-B4BB-5F2EFB5B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see here is python interpreter</a:t>
            </a:r>
          </a:p>
          <a:p>
            <a:r>
              <a:rPr lang="en-US" dirty="0" err="1"/>
              <a:t>Basicly</a:t>
            </a:r>
            <a:r>
              <a:rPr lang="en-US" dirty="0"/>
              <a:t> is a program that execute code</a:t>
            </a:r>
          </a:p>
          <a:p>
            <a:r>
              <a:rPr lang="en-US" dirty="0"/>
              <a:t>We can type our python code:</a:t>
            </a:r>
          </a:p>
          <a:p>
            <a:pPr lvl="1"/>
            <a:r>
              <a:rPr lang="en-US" dirty="0"/>
              <a:t>In a file and give it to this interpreter</a:t>
            </a:r>
          </a:p>
          <a:p>
            <a:pPr lvl="1"/>
            <a:r>
              <a:rPr lang="en-US" dirty="0"/>
              <a:t>directly here in this interactive shell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0CF6A-1125-411F-B2E7-43FAEF6C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4465"/>
            <a:ext cx="12192000" cy="27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5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D82C-5050-460E-AFC1-BD441C5E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Expression?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2A1D-9C8E-4A7E-B59A-E28ECDAE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piece of code that produces a value</a:t>
            </a:r>
          </a:p>
        </p:txBody>
      </p:sp>
    </p:spTree>
    <p:extLst>
      <p:ext uri="{BB962C8B-B14F-4D97-AF65-F5344CB8AC3E}">
        <p14:creationId xmlns:p14="http://schemas.microsoft.com/office/powerpoint/2010/main" val="287804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9886-3DDB-4F92-A300-CDB0FFDB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CD09-D204-4971-AC94-5E2228A7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A3239-AB0A-45AC-9559-1199FEDF1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1243"/>
            <a:ext cx="10515600" cy="260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9886-3DDB-4F92-A300-CDB0FFDB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Ex.2 – get Boolean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BAF37-2B1D-4731-8417-E2CB3715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951"/>
            <a:ext cx="12192000" cy="37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18CD-390B-4A79-85E0-119B964C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SyntaxError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F141-44A0-4A94-B7C3-136F0CF0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 syntax means grammar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1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18CD-390B-4A79-85E0-119B964C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88321-500E-4DE3-8EEA-62382EF0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702"/>
            <a:ext cx="12192000" cy="50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3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3- Python Interpreter</vt:lpstr>
      <vt:lpstr>context</vt:lpstr>
      <vt:lpstr>Python interpreter</vt:lpstr>
      <vt:lpstr>What is an Expression?</vt:lpstr>
      <vt:lpstr>Ex.1 </vt:lpstr>
      <vt:lpstr>Ex.2 – get Boolean value</vt:lpstr>
      <vt:lpstr>What is SyntaxError?</vt:lpstr>
      <vt:lpstr>Ex.3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12</cp:revision>
  <dcterms:created xsi:type="dcterms:W3CDTF">2020-11-11T18:07:57Z</dcterms:created>
  <dcterms:modified xsi:type="dcterms:W3CDTF">2021-04-01T10:55:13Z</dcterms:modified>
</cp:coreProperties>
</file>