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85"/>
          </p14:sldIdLst>
        </p14:section>
        <p14:section name="PEPs" id="{CFAE2D85-6151-43F1-BFB9-676841BE5AB2}">
          <p14:sldIdLst>
            <p14:sldId id="271"/>
            <p14:sldId id="272"/>
            <p14:sldId id="273"/>
          </p14:sldIdLst>
        </p14:section>
        <p14:section name="PEP 8" id="{6B80739C-2268-4333-9D41-FA61768DBBD5}">
          <p14:sldIdLst>
            <p14:sldId id="274"/>
            <p14:sldId id="275"/>
            <p14:sldId id="276"/>
          </p14:sldIdLst>
        </p14:section>
        <p14:section name="EX1" id="{902F6342-9075-4548-B7D5-4AA75989F209}">
          <p14:sldIdLst>
            <p14:sldId id="277"/>
            <p14:sldId id="278"/>
          </p14:sldIdLst>
        </p14:section>
        <p14:section name="Format Document - autopep8" id="{4390CD96-CCF2-457E-94F1-6DD540B80136}">
          <p14:sldIdLst>
            <p14:sldId id="279"/>
            <p14:sldId id="280"/>
            <p14:sldId id="281"/>
          </p14:sldIdLst>
        </p14:section>
        <p14:section name="EX2" id="{E4BDA012-D54E-408D-ADDB-B42A7F0CE95D}">
          <p14:sldIdLst>
            <p14:sldId id="282"/>
          </p14:sldIdLst>
        </p14:section>
        <p14:section name="Format On Save" id="{A60ECB28-55A9-4C28-8540-090BA8F6F1BB}">
          <p14:sldIdLst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>
      <p:cViewPr>
        <p:scale>
          <a:sx n="60" d="100"/>
          <a:sy n="60" d="100"/>
        </p:scale>
        <p:origin x="9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8- Formatting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DE9F-620E-4B91-A92C-5EEC3F0B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98DF-27C6-4194-8C65-1709A643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since you're starting out with python, you probably don’t know these rules.</a:t>
            </a:r>
          </a:p>
          <a:p>
            <a:r>
              <a:rPr lang="en-US" dirty="0"/>
              <a:t>So let me show you a tool that helps you automatically format your code. </a:t>
            </a:r>
          </a:p>
          <a:p>
            <a:r>
              <a:rPr lang="en-US" dirty="0"/>
              <a:t>Let's revert this back to its original state.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BCF78-26BC-4D23-92D0-9B7EB4F3E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06450"/>
            <a:ext cx="5125920" cy="3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0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5792-2F99-4EF6-9C06-23E316F0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Format Document | Execute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D153-0782-4663-9383-FD7FFBAD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command palette</a:t>
            </a:r>
          </a:p>
          <a:p>
            <a:r>
              <a:rPr lang="en-US" dirty="0"/>
              <a:t>Search for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see this command Format Document. Click on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DA1E6-CA1E-4FF6-96E2-4FC956FF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1406"/>
            <a:ext cx="10361056" cy="15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2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8C7B-E41E-4D82-BE2F-80DC0C25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Install “Formatter autopep8”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E0B2-1E0F-4000-906D-368D5126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time you execute this command you’re going to see this message here.</a:t>
            </a:r>
          </a:p>
          <a:p>
            <a:r>
              <a:rPr lang="en-US" dirty="0"/>
              <a:t>So there are a bunch of tools for formatting python code. The most popular one is autopep8 and this is the tool that this python extension We installed uses to format our code.</a:t>
            </a:r>
          </a:p>
          <a:p>
            <a:r>
              <a:rPr lang="en-US" dirty="0"/>
              <a:t>Click on 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5C246-3939-4FB3-A896-AF11C2042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4944"/>
            <a:ext cx="4404360" cy="798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C59EB-071B-453A-B576-08622102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63" y="4464944"/>
            <a:ext cx="7516837" cy="23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7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331-91D1-40BB-AAA5-83ED43B9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Format Document | Execute again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F081-F972-47E2-BA0E-57ED7D91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command palette and </a:t>
            </a:r>
          </a:p>
          <a:p>
            <a:r>
              <a:rPr lang="en-US" dirty="0"/>
              <a:t>execute format document again.</a:t>
            </a:r>
          </a:p>
          <a:p>
            <a:r>
              <a:rPr lang="en-US" dirty="0"/>
              <a:t>this tool automatically formats out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E3CAE-B34D-4AC8-B21D-CA5F8F07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3618"/>
            <a:ext cx="5125920" cy="3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AA99-D7B0-4CC7-A2A6-6FF63D3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9973-E9DC-407F-810C-4C0B3CE6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According to pep8 this is considered ugly: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format our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222E3-AAD5-44E9-8B89-E9309FF7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16608" cy="107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0CB93-F7E0-4213-BB4E-453FA78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4" y="3854584"/>
            <a:ext cx="4116604" cy="1070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01DC3-780E-43C4-AB48-752E41A4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87682"/>
            <a:ext cx="4116608" cy="10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7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1A1D-BF98-4E82-ADEC-C5AE6421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On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D619-B4E0-473C-887A-15E9E506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7855" cy="4351338"/>
          </a:xfrm>
        </p:spPr>
        <p:txBody>
          <a:bodyPr/>
          <a:lstStyle/>
          <a:p>
            <a:r>
              <a:rPr lang="en-US" dirty="0"/>
              <a:t>how to have your file automatically formatted as soon as you save the changes.</a:t>
            </a:r>
          </a:p>
          <a:p>
            <a:r>
              <a:rPr lang="en-US" dirty="0"/>
              <a:t>File&gt;Preferences&gt;Settings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4D808-46D4-49BD-B680-860C1518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660" y="0"/>
            <a:ext cx="602734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E99-0119-4524-8CD3-4470A3CC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On Save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A026-3E2B-4254-9CAE-3908C1D9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search for </a:t>
            </a:r>
            <a:r>
              <a:rPr lang="en-US" dirty="0" err="1"/>
              <a:t>formatOnSave</a:t>
            </a:r>
            <a:r>
              <a:rPr lang="en-US" dirty="0"/>
              <a:t>.</a:t>
            </a:r>
          </a:p>
          <a:p>
            <a:r>
              <a:rPr lang="en-US" dirty="0"/>
              <a:t>Check “Editor Format On Save” option</a:t>
            </a:r>
          </a:p>
          <a:p>
            <a:r>
              <a:rPr lang="en-US" dirty="0"/>
              <a:t>Now, as soon as I save the changes you can see my code is reformatted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CA6DA-097A-41BF-BEFE-DBBA4105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86" y="3429000"/>
            <a:ext cx="73900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5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EA57-3C59-4F21-A5E7-850FB701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0A68-59DA-40B0-ABCA-053A5465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l"/>
              </a:tabLst>
            </a:pP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ython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nhancement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roposal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PEPs</a:t>
            </a:r>
            <a:r>
              <a:rPr lang="en-US" dirty="0"/>
              <a:t>) </a:t>
            </a:r>
            <a:r>
              <a:rPr lang="en-US" u="dotted" dirty="0"/>
              <a:t>	</a:t>
            </a:r>
            <a:r>
              <a:rPr lang="en-US" dirty="0"/>
              <a:t> 3</a:t>
            </a:r>
            <a:endParaRPr lang="fa-IR" dirty="0"/>
          </a:p>
          <a:p>
            <a:pPr>
              <a:tabLst>
                <a:tab pos="9601200" algn="l"/>
              </a:tabLst>
            </a:pPr>
            <a:r>
              <a:rPr lang="en-US" dirty="0"/>
              <a:t>Ex.1 </a:t>
            </a:r>
            <a:r>
              <a:rPr lang="en-US" u="dotted" dirty="0"/>
              <a:t>	</a:t>
            </a:r>
            <a:r>
              <a:rPr lang="en-US" dirty="0"/>
              <a:t> 9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Command palette</a:t>
            </a:r>
          </a:p>
          <a:p>
            <a:pPr lvl="2">
              <a:tabLst>
                <a:tab pos="9601200" algn="l"/>
              </a:tabLst>
            </a:pPr>
            <a:r>
              <a:rPr lang="en-US" sz="2800" dirty="0"/>
              <a:t>Format Document | Execute </a:t>
            </a:r>
            <a:r>
              <a:rPr lang="en-US" sz="2800" u="dotted" dirty="0"/>
              <a:t>	</a:t>
            </a:r>
            <a:r>
              <a:rPr lang="en-US" sz="2800" dirty="0"/>
              <a:t> 11</a:t>
            </a:r>
          </a:p>
          <a:p>
            <a:pPr lvl="3">
              <a:tabLst>
                <a:tab pos="9601200" algn="l"/>
              </a:tabLst>
            </a:pPr>
            <a:r>
              <a:rPr lang="en-US" sz="2800" dirty="0"/>
              <a:t>Install “Formatter autopep8“ </a:t>
            </a:r>
            <a:r>
              <a:rPr lang="en-US" sz="2800" u="dotted" dirty="0"/>
              <a:t>	</a:t>
            </a:r>
            <a:r>
              <a:rPr lang="en-US" sz="2800" dirty="0"/>
              <a:t> 12</a:t>
            </a:r>
          </a:p>
          <a:p>
            <a:pPr lvl="2">
              <a:tabLst>
                <a:tab pos="9601200" algn="l"/>
              </a:tabLst>
            </a:pPr>
            <a:r>
              <a:rPr lang="en-US" sz="2800" dirty="0"/>
              <a:t>Format Document | Execute again </a:t>
            </a:r>
            <a:r>
              <a:rPr lang="en-US" sz="2800" u="dotted" dirty="0"/>
              <a:t>	</a:t>
            </a:r>
            <a:r>
              <a:rPr lang="en-US" sz="2800" dirty="0"/>
              <a:t> 13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Ex.2 </a:t>
            </a:r>
            <a:r>
              <a:rPr lang="en-US" u="dotted" dirty="0"/>
              <a:t>	</a:t>
            </a:r>
            <a:r>
              <a:rPr lang="en-US" dirty="0"/>
              <a:t> 14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Format On Save </a:t>
            </a:r>
            <a:r>
              <a:rPr lang="en-US" u="dotted" dirty="0"/>
              <a:t>	</a:t>
            </a:r>
            <a:r>
              <a:rPr lang="en-US" dirty="0"/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361536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ython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nhancement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roposal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PEPs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Community, We have a bunch of documents called python enhancement proposals or peps</a:t>
            </a:r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E61E-88C1-40DA-94D4-C25AA942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97B3-09A6-48D5-8683-73DDA98C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google search “python peps”</a:t>
            </a:r>
          </a:p>
          <a:p>
            <a:r>
              <a:rPr lang="en-US" dirty="0"/>
              <a:t>you can see the list of all this </a:t>
            </a:r>
            <a:r>
              <a:rPr lang="en-US" dirty="0" err="1"/>
              <a:t>paps</a:t>
            </a:r>
            <a:r>
              <a:rPr lang="en-US" dirty="0"/>
              <a:t> under www.python.org › dev › peps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F00F5-0F34-4CEA-8160-0F154C7B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90" y="3080825"/>
            <a:ext cx="7994819" cy="377717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519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EDB9-8C7B-4205-AC1A-BE377980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D04B4-0962-48AB-985E-60037B55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pep has a number and a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831EC-A53E-466E-B51A-74C81457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548" y="2384727"/>
            <a:ext cx="6742014" cy="44732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207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B619-050E-4F8A-9A1B-C82C26AE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FA93-08A0-4173-868C-DA8EFD83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one that is very popular amongst python developers is pep 8</a:t>
            </a:r>
          </a:p>
          <a:p>
            <a:r>
              <a:rPr lang="en-US" dirty="0"/>
              <a:t>which is a style guide for python code. </a:t>
            </a:r>
          </a:p>
          <a:p>
            <a:r>
              <a:rPr lang="en-US" dirty="0"/>
              <a:t>a style guide is basically a document that defines a bunch of rules for formatting and styling our code.</a:t>
            </a:r>
          </a:p>
          <a:p>
            <a:r>
              <a:rPr lang="en-US" dirty="0"/>
              <a:t>If you follow these conventions the code that you write will end up being consistent with other people's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0E451-7400-4CA5-AC84-8A85C98F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9664"/>
            <a:ext cx="12192000" cy="5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0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1CF6-8C9B-4BF6-AA54-5C294743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7E64-DCE9-4E80-B288-CB7CA647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7A441-851D-48CA-8DD2-4B6284184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502"/>
            <a:ext cx="12192000" cy="576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5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F23B-6592-424F-9198-5A6FB1D8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57F4-48CB-4573-9BA7-51AE9528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lecture, I'm </a:t>
            </a:r>
            <a:r>
              <a:rPr lang="en-US" dirty="0" err="1"/>
              <a:t>gonna</a:t>
            </a:r>
            <a:r>
              <a:rPr lang="en-US" dirty="0"/>
              <a:t> show you a tool that helps you automatically format your code according to pep8.</a:t>
            </a:r>
          </a:p>
        </p:txBody>
      </p:sp>
    </p:spTree>
    <p:extLst>
      <p:ext uri="{BB962C8B-B14F-4D97-AF65-F5344CB8AC3E}">
        <p14:creationId xmlns:p14="http://schemas.microsoft.com/office/powerpoint/2010/main" val="161754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1475-1BB7-483F-A005-1C42C6EF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B5AE-001F-4B3B-B996-596A4D5C8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3794" cy="4351338"/>
          </a:xfrm>
        </p:spPr>
        <p:txBody>
          <a:bodyPr/>
          <a:lstStyle/>
          <a:p>
            <a:r>
              <a:rPr lang="en-US" dirty="0"/>
              <a:t>I'm declaring a variable and setting it to one.</a:t>
            </a:r>
          </a:p>
          <a:p>
            <a:r>
              <a:rPr lang="en-US" dirty="0"/>
              <a:t>according to pep8 this code is considered ugly. </a:t>
            </a:r>
            <a:endParaRPr lang="fa-IR" dirty="0"/>
          </a:p>
          <a:p>
            <a:endParaRPr lang="fa-IR" dirty="0"/>
          </a:p>
          <a:p>
            <a:r>
              <a:rPr lang="en-US" dirty="0"/>
              <a:t>Because by convention we should add a space around this equal sign or the assignment operator.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CA48C-082E-4690-AA25-84759050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80" y="1825625"/>
            <a:ext cx="5125920" cy="384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4FA83-DE4A-42A7-9679-6E85E461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80" y="4263488"/>
            <a:ext cx="5125920" cy="3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3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444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8- Formatting Python Code</vt:lpstr>
      <vt:lpstr>Context</vt:lpstr>
      <vt:lpstr>Python Enhancement Proposals (PEPs)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Document | Execute </vt:lpstr>
      <vt:lpstr>Install “Formatter autopep8”</vt:lpstr>
      <vt:lpstr>Format Document | Execute again</vt:lpstr>
      <vt:lpstr>EX.2</vt:lpstr>
      <vt:lpstr>Format On Save</vt:lpstr>
      <vt:lpstr>Format On Save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27</cp:revision>
  <dcterms:created xsi:type="dcterms:W3CDTF">2020-11-11T18:07:57Z</dcterms:created>
  <dcterms:modified xsi:type="dcterms:W3CDTF">2021-04-03T07:57:56Z</dcterms:modified>
</cp:coreProperties>
</file>