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10- Nested Loops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C573A-6C3D-4438-865F-E7E1ED9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612"/>
            <a:ext cx="12191999" cy="480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10- Nested Loops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10</cp:revision>
  <dcterms:created xsi:type="dcterms:W3CDTF">2020-11-11T18:07:57Z</dcterms:created>
  <dcterms:modified xsi:type="dcterms:W3CDTF">2021-03-13T20:03:25Z</dcterms:modified>
</cp:coreProperties>
</file>