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5" r:id="rId5"/>
    <p:sldId id="274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  <p14:sldId id="271"/>
          </p14:sldIdLst>
        </p14:section>
        <p14:section name="complex type" id="{777EC64B-D203-4FEE-B741-16747D02505C}">
          <p14:sldIdLst>
            <p14:sldId id="272"/>
          </p14:sldIdLst>
        </p14:section>
        <p14:section name="range object" id="{DAFDE493-D83C-4276-914A-9EFFC74597F8}">
          <p14:sldIdLst>
            <p14:sldId id="275"/>
          </p14:sldIdLst>
        </p14:section>
        <p14:section name="string" id="{0C45343E-7F6E-455B-BA61-156972C53B6C}">
          <p14:sldIdLst>
            <p14:sldId id="274"/>
          </p14:sldIdLst>
        </p14:section>
        <p14:section name="list" id="{2590195B-ED8F-4E31-BE9E-CAA7082582BF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11- </a:t>
            </a:r>
            <a:r>
              <a:rPr lang="en-US" dirty="0" err="1"/>
              <a:t>Iterables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 function returns an object of type range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CB49D-BAE7-44BD-8CDF-B9055FCC3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6999"/>
            <a:ext cx="12191999" cy="187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38BA-D7FE-4CE2-8616-23EA3B84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1451-27EF-4014-A3B2-8DBDA09C2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 we have primitive types like numbers, strings and </a:t>
            </a:r>
            <a:r>
              <a:rPr lang="en-US" dirty="0" err="1"/>
              <a:t>booleans</a:t>
            </a:r>
            <a:r>
              <a:rPr lang="en-US" dirty="0"/>
              <a:t>. </a:t>
            </a:r>
          </a:p>
          <a:p>
            <a:r>
              <a:rPr lang="en-US" dirty="0"/>
              <a:t>But we also have complex types. </a:t>
            </a:r>
          </a:p>
        </p:txBody>
      </p:sp>
    </p:spTree>
    <p:extLst>
      <p:ext uri="{BB962C8B-B14F-4D97-AF65-F5344CB8AC3E}">
        <p14:creationId xmlns:p14="http://schemas.microsoft.com/office/powerpoint/2010/main" val="9297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1A19-36F7-4ACE-9F0C-6A74CE2E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72813-FE4C-4CA1-B072-29384086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 is an example of one of those complex types.</a:t>
            </a:r>
          </a:p>
          <a:p>
            <a:r>
              <a:rPr lang="en-US" dirty="0"/>
              <a:t>this range function returns a range object Which is </a:t>
            </a:r>
            <a:r>
              <a:rPr lang="en-US" dirty="0" err="1"/>
              <a:t>iterable</a:t>
            </a:r>
            <a:r>
              <a:rPr lang="en-US" dirty="0"/>
              <a:t> which means we can iterate over it</a:t>
            </a:r>
          </a:p>
          <a:p>
            <a:r>
              <a:rPr lang="en-US" dirty="0"/>
              <a:t>range objects are not the only </a:t>
            </a:r>
            <a:r>
              <a:rPr lang="en-US" dirty="0" err="1"/>
              <a:t>iterable</a:t>
            </a:r>
            <a:r>
              <a:rPr lang="en-US" dirty="0"/>
              <a:t> objects in python.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1377F-81F1-4254-9B77-F57F7B150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457" y="3923037"/>
            <a:ext cx="5633085" cy="256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2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E333-D7EB-4BBA-B543-0B4E23EA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86BF3-85AC-451E-8BEA-41A4F6C4D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also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each iteration X will hold one character in the 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7A7C85-FA60-4DAE-AB73-34E00995E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744"/>
            <a:ext cx="12192000" cy="27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8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1FE5-C5B5-4B2C-A01C-0805FEF9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44C47-CC9B-41E1-BFB1-2219D2279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complex type called list.</a:t>
            </a:r>
          </a:p>
          <a:p>
            <a:r>
              <a:rPr lang="en-US" dirty="0"/>
              <a:t>which we used to store a list of objects.</a:t>
            </a:r>
          </a:p>
          <a:p>
            <a:r>
              <a:rPr lang="en-US" dirty="0"/>
              <a:t>Square brackets, This indicates a list.</a:t>
            </a:r>
          </a:p>
          <a:p>
            <a:r>
              <a:rPr lang="en-US" dirty="0"/>
              <a:t> As you can see, we can iterate over lists. In each iteration we'll get one object in this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E1A66-23CA-4632-A53C-725EECC8E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2358"/>
            <a:ext cx="12192000" cy="232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5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131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11- Iterables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16</cp:revision>
  <dcterms:created xsi:type="dcterms:W3CDTF">2020-11-11T18:07:57Z</dcterms:created>
  <dcterms:modified xsi:type="dcterms:W3CDTF">2021-03-14T15:15:18Z</dcterms:modified>
</cp:coreProperties>
</file>