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12- While Loops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to iterate over </a:t>
            </a:r>
            <a:r>
              <a:rPr lang="en-US" dirty="0" err="1"/>
              <a:t>iterable</a:t>
            </a:r>
            <a:r>
              <a:rPr lang="en-US" dirty="0"/>
              <a:t> objects.</a:t>
            </a:r>
          </a:p>
        </p:txBody>
      </p:sp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91D6-F52B-4EA9-BE2E-29E7B4B0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5E0D-F363-475E-8634-A5B068B4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loop:</a:t>
            </a:r>
          </a:p>
          <a:p>
            <a:pPr lvl="1"/>
            <a:r>
              <a:rPr lang="en-US" dirty="0"/>
              <a:t>we use that to repeat something as long as a condition is true.</a:t>
            </a:r>
          </a:p>
          <a:p>
            <a:pPr lvl="1"/>
            <a:r>
              <a:rPr lang="en-US" dirty="0"/>
              <a:t>Once again we have indentation so we can repeat one or more statements. </a:t>
            </a:r>
          </a:p>
          <a:p>
            <a:r>
              <a:rPr lang="en-US" dirty="0"/>
              <a:t>we are not iterating over an </a:t>
            </a:r>
            <a:r>
              <a:rPr lang="en-US" dirty="0" err="1"/>
              <a:t>iterable</a:t>
            </a:r>
            <a:r>
              <a:rPr lang="en-US" dirty="0"/>
              <a:t> like a range object or a string or a list. We are evaluating a condition and repeating a task.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9319D-87A6-492F-904E-66B85F30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92" y="4162425"/>
            <a:ext cx="9944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2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0A9F-4DF9-4671-B47E-E580BBEE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world example of a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0525-AFFD-4992-B05A-339EF470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interactive shell Python is waiting for an input.</a:t>
            </a:r>
          </a:p>
          <a:p>
            <a:r>
              <a:rPr lang="en-US" dirty="0"/>
              <a:t>these steps will continue until repress control D So behind the scene we have a while loop that continuous execution until we press control D. That is the condition that causes the while loop to terminate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5452D-FB06-4B43-BDC0-F205B234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7753"/>
            <a:ext cx="12192000" cy="26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2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A3E8-CA50-4D69-AC80-B2F25C52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F1DE-C69F-4F26-8655-FD4D9190E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0058" cy="4351338"/>
          </a:xfrm>
        </p:spPr>
        <p:txBody>
          <a:bodyPr/>
          <a:lstStyle/>
          <a:p>
            <a:r>
              <a:rPr lang="en-US" dirty="0"/>
              <a:t>As I told you before, don't run this program using the code Runner extension. because by default it will run your program in the output window which is read only</a:t>
            </a:r>
          </a:p>
          <a:p>
            <a:r>
              <a:rPr lang="en-US" dirty="0"/>
              <a:t>open up a terminal using control and back tick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D260B-D935-4EFB-9350-A976D244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29" y="0"/>
            <a:ext cx="8631742" cy="1814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978D23-6B79-4F81-8AB5-9F89F7605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274" y="1884754"/>
            <a:ext cx="5692726" cy="49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1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9FB8-3AA3-4CFC-9DC0-EC492C16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F0D1-6FDD-4F54-8FE6-50C69B7D7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Amateur programmer: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9ADAB-E9AD-4EBC-83BD-FAAAD514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2630"/>
            <a:ext cx="6010275" cy="1207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E2754-91C8-45A1-9CE0-81438704F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706562"/>
            <a:ext cx="6181725" cy="51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5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1306-162D-4BC0-BB5F-557D0959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7994D-EC38-4942-A1EE-D6B6AFCA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1CB73-736B-40F3-8AC7-D9D9A767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42" y="2939183"/>
            <a:ext cx="8067520" cy="21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7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172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12- While Loops</vt:lpstr>
      <vt:lpstr>PowerPoint Presentation</vt:lpstr>
      <vt:lpstr>PowerPoint Presentation</vt:lpstr>
      <vt:lpstr>A real world example of a while loop</vt:lpstr>
      <vt:lpstr>PowerPoint Presentation</vt:lpstr>
      <vt:lpstr>PowerPoint Presentation</vt:lpstr>
      <vt:lpstr>Better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15</cp:revision>
  <dcterms:created xsi:type="dcterms:W3CDTF">2020-11-11T18:07:57Z</dcterms:created>
  <dcterms:modified xsi:type="dcterms:W3CDTF">2021-03-14T16:08:30Z</dcterms:modified>
</cp:coreProperties>
</file>