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13- Infinite Loops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A326-46AB-414A-AFA6-3CA3C214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2" y="2131254"/>
            <a:ext cx="9516796" cy="25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13- Infinite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2020-11-11T18:07:57Z</dcterms:created>
  <dcterms:modified xsi:type="dcterms:W3CDTF">2021-03-15T06:21:57Z</dcterms:modified>
</cp:coreProperties>
</file>