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14- Exercise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display the even numbers between 1 to 10.</a:t>
            </a:r>
          </a:p>
          <a:p>
            <a:r>
              <a:rPr lang="en-US" dirty="0"/>
              <a:t>You should see below result in terminal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FD98B-9634-476D-B962-6F4CC2B2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104" y="3003452"/>
            <a:ext cx="6007792" cy="298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03F8-7892-4693-9192-96B3089F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163E-C785-4C54-93A8-CE33B807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hint</a:t>
            </a:r>
          </a:p>
          <a:p>
            <a:r>
              <a:rPr lang="en-US" dirty="0"/>
              <a:t>call the range function with 1 and 10. Do not use the third argument which is called Step.</a:t>
            </a:r>
          </a:p>
          <a:p>
            <a:r>
              <a:rPr lang="en-US" dirty="0"/>
              <a:t>So basically, I want you to reiterate over all the numbers We've been 1 to 10. Check if each number is an even number and then printed on the terminal.</a:t>
            </a:r>
          </a:p>
        </p:txBody>
      </p:sp>
    </p:spTree>
    <p:extLst>
      <p:ext uri="{BB962C8B-B14F-4D97-AF65-F5344CB8AC3E}">
        <p14:creationId xmlns:p14="http://schemas.microsoft.com/office/powerpoint/2010/main" val="2428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FE51-252A-40D7-BEAA-B0B62254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BF1C5-EBA3-4AC8-AA27-7D902FD37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325" y="2058194"/>
            <a:ext cx="100393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3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6EDF-F1C2-46C7-A4BB-9ADDD943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B971-3EE0-4F68-8D96-F3EDEBD6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D4899-58DD-4182-9E84-395861A70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22" y="1990578"/>
            <a:ext cx="10168156" cy="287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3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14- Exercise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10</cp:revision>
  <dcterms:created xsi:type="dcterms:W3CDTF">2020-11-11T18:07:57Z</dcterms:created>
  <dcterms:modified xsi:type="dcterms:W3CDTF">2021-03-15T06:36:21Z</dcterms:modified>
</cp:coreProperties>
</file>