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D50D07-28AE-4334-B5F1-A8C44E8B58DF}">
          <p14:sldIdLst>
            <p14:sldId id="256"/>
          </p14:sldIdLst>
        </p14:section>
        <p14:section name="Untitled Section" id="{CFAE2D85-6151-43F1-BFB9-676841BE5AB2}">
          <p14:sldIdLst>
            <p14:sldId id="271"/>
            <p14:sldId id="272"/>
            <p14:sldId id="273"/>
            <p14:sldId id="274"/>
            <p14:sldId id="275"/>
          </p14:sldIdLst>
        </p14:section>
        <p14:section name="multiple conditions" id="{0B6849A4-E932-401F-8684-5FD4BD091F29}">
          <p14:sldIdLst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2D7E-FA26-42DA-BC49-6DCBDE0F1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7401E-66B5-40F8-8FC3-66E0CAB49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15A5B-0E69-4F3B-8C97-E6F6E540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DCA00-5913-4B2A-B687-3E3424FA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7CD12-6520-4707-ADA0-6E30EF31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7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A4FB-DD46-4F1C-9D69-6C56215D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74C1E-924F-4ACC-859E-44887129D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8B3CF-C7D8-4D17-850B-F11D59F3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8DA71-36EB-4D2F-A1B9-06D86C1CE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19881-B809-4AC4-9417-492D1D90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9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730CB-7CE0-4E18-8124-2CB7D1C9E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519CC-BA2B-4127-82F1-8995E013F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864F8-659A-4D8D-AD79-66CB1E14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BF1E-4CF0-4B07-A9A7-25E47E6E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DB6AF-5948-4CD8-96ED-F40FC36C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1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D1BA2-BAB3-465B-90CC-B03A9718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73A7A-1DAF-4F66-805F-5C8DE4AC5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0A834-8991-42EE-B8AE-8EE566C6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8C04A-26E4-4D80-B8CC-DC9987C8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1AA9-76CA-44D3-A06D-BBE65E54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8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191F-95D1-48E6-ACF2-C0C33E9C2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10C5A-7C42-4947-A1BF-4547BA8F5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AA3CD-5ADB-42D4-85C6-5CBB6582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5892D-D207-4BB0-A830-047A688B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793C2-76A8-4374-A0BF-94B41309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1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A17E6-DF93-40F3-8FC4-278E2C96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EF023-D38E-4D75-9C47-72179EA34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006D3-7DFC-44FA-B888-ABBD63D3A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16F99-28F2-4A2F-98D6-CAB75F00E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83365-FF55-442A-B5A3-0A58E9FC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A9B9D-3AF6-4519-AD1B-EB76566E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6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A307A-7661-43D8-B6C2-C3E63384A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E23E4-22DC-4B19-80F3-467B88BEA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E0FA4-8BD3-4ABB-BB79-E0E0B149F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F0521-D0EA-4933-982D-7824DD953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1FB81-C7AE-4CE2-BAA5-35B7311A1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175CA-EA82-44B1-9158-5B1CAC747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8D91F3-E6DF-485C-BC33-38DECF07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79EDAB-9965-44E3-9C20-904C4FFA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2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0A232-E563-4EE5-8D4B-32E24A5D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812887-5BBE-4B8D-92C6-9F9E7AE38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4881D-022A-48DB-BE0A-743492DC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A1B79-4FE3-4B91-A861-DE48533A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8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702C2-A38A-4530-9DC6-8A5AB5BF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48281-FF39-48DD-89C9-6040F0EA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97CA3-6EE4-45F4-BC0E-660304EE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7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3D8F-37AE-4951-AAA8-4EFB19CE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911C0-1E98-4A92-8466-041AA95CD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F0C0F-DD6B-4AA3-8FA6-525F2E25B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15921-843D-4EA7-B5FA-553A511B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9B43D-66E9-4648-9823-537347E0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B4414-8C16-4A1B-BC50-B88E9AC0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1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C87A-20BB-419A-A983-557DAE48B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3E732-380E-4284-9DCF-AB74B6E0D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34E9C-6468-473D-87AA-C53B34A2D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AC159-6232-4ABD-9DA2-BA6E9E80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53A83-1EFC-47D9-A63D-D69748E9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3F189-4F6E-4F81-BA67-2B4E700D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3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0BDFB9-4330-4101-A871-95BA0E14A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C138C-2138-4110-9B57-1C58A49B3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05C65-69E7-4CF9-8101-14A906F08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EB410-8AFA-4783-8D33-2A63274AE6DD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D1C45-E5FC-4EC5-AC6C-62CB81714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102FF-1D67-4739-925C-499E703DE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3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681D-7493-49DD-B381-EE94A8FA6C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2- Conditional Statements</a:t>
            </a:r>
          </a:p>
        </p:txBody>
      </p:sp>
    </p:spTree>
    <p:extLst>
      <p:ext uri="{BB962C8B-B14F-4D97-AF65-F5344CB8AC3E}">
        <p14:creationId xmlns:p14="http://schemas.microsoft.com/office/powerpoint/2010/main" val="178523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21257-479C-49F0-BC13-0D0F6B21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E320A-BBBD-4635-86CB-186768DB8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almost every program, there are times you need to make decisions, and that's when you use an if statement.</a:t>
            </a:r>
          </a:p>
          <a:p>
            <a:r>
              <a:rPr lang="en-US" dirty="0"/>
              <a:t>if we add a condition, which is basically a </a:t>
            </a:r>
            <a:r>
              <a:rPr lang="en-US" dirty="0" err="1"/>
              <a:t>boolean</a:t>
            </a:r>
            <a:r>
              <a:rPr lang="en-US" dirty="0"/>
              <a:t> expression, an expression that produces a </a:t>
            </a:r>
            <a:r>
              <a:rPr lang="en-US" dirty="0" err="1"/>
              <a:t>boolean</a:t>
            </a:r>
            <a:r>
              <a:rPr lang="en-US" dirty="0"/>
              <a:t> value.</a:t>
            </a:r>
          </a:p>
          <a:p>
            <a:r>
              <a:rPr lang="en-US" dirty="0"/>
              <a:t>When you use an if statement, you should always terminate your statement with a colon.</a:t>
            </a:r>
          </a:p>
          <a:p>
            <a:r>
              <a:rPr lang="en-US" dirty="0"/>
              <a:t>when I press enter, our cursor is in indented, so here we have two white spaces.</a:t>
            </a:r>
          </a:p>
          <a:p>
            <a:r>
              <a:rPr lang="en-US" dirty="0"/>
              <a:t>This is very important because using these indentations, Python interpreter will know what statements should be executed.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BEBCD1-F717-4B20-9737-D54DB7F0A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636" y="0"/>
            <a:ext cx="6275364" cy="169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19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58740-A27A-4CFF-BDA8-9FA38E2C4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16915-866C-41F8-8713-43C9F5A09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we can have as many statements as we want here as long as there are indented, they belong to this if block.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F4081F-B255-4E0A-9C25-6CDDD5022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442" y="2818374"/>
            <a:ext cx="5933115" cy="154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654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C1760-C903-47AA-944D-9DEDDFE5D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087FE-BA1A-4711-9F64-5DF82C9CF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finish here, we should remove indentation to indicate the end of this if block.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7C3D03-622D-491A-8BC1-C274B6CC8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574" y="2788480"/>
            <a:ext cx="5366852" cy="160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075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64DA8-5744-4CBF-970A-554D196E3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F0E74-4403-4E47-BFD7-2E08BDC54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78A447-3534-414C-A36A-7EA66D5F6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907" y="1943161"/>
            <a:ext cx="4854186" cy="15481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E6B6A6-C57F-4226-B9FF-4A38ED0BC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8907" y="4001294"/>
            <a:ext cx="3287590" cy="123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014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D72E-D8E3-41EB-BE1E-D1D72EE6C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6C719-C680-4437-B8C1-7F2C9DD13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time, look, this Done message is executed whether our condition is true or not.</a:t>
            </a:r>
          </a:p>
          <a:p>
            <a:r>
              <a:rPr lang="en-US" dirty="0"/>
              <a:t>So pay great attention to these indentations.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136D65-A704-4D2D-8F60-69D278B7E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482" y="3478212"/>
            <a:ext cx="5177036" cy="16285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DDB162-8B89-4BC2-921E-BD65F468B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7482" y="5372042"/>
            <a:ext cx="3006504" cy="53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605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71E0B-BA32-43D6-8756-E66491C6A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78CE9-D16D-487D-B5C3-362ED8BE2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you want to have multiple conditions?</a:t>
            </a:r>
          </a:p>
          <a:p>
            <a:r>
              <a:rPr lang="en-US" dirty="0"/>
              <a:t>we use an </a:t>
            </a:r>
            <a:r>
              <a:rPr lang="en-US" dirty="0" err="1"/>
              <a:t>elif</a:t>
            </a:r>
            <a:r>
              <a:rPr lang="en-US" dirty="0"/>
              <a:t> statement. That is short for else if.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F8AA63-EEB3-4B65-9815-D96D7154C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825627"/>
            <a:ext cx="6691119" cy="36672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0F92F1-B4EF-4246-BBCA-1D5CF9FD0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828" y="2825627"/>
            <a:ext cx="3142438" cy="84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44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192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2- Conditional Statements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20</cp:revision>
  <dcterms:created xsi:type="dcterms:W3CDTF">2020-11-11T18:07:57Z</dcterms:created>
  <dcterms:modified xsi:type="dcterms:W3CDTF">2021-03-05T08:52:39Z</dcterms:modified>
</cp:coreProperties>
</file>