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I'm </a:t>
            </a:r>
            <a:r>
              <a:rPr lang="en-US" dirty="0" err="1"/>
              <a:t>gonna</a:t>
            </a:r>
            <a:r>
              <a:rPr lang="en-US" dirty="0"/>
              <a:t> show you a technique for writing cleaner code.</a:t>
            </a:r>
          </a:p>
          <a:p>
            <a:r>
              <a:rPr lang="en-US" dirty="0"/>
              <a:t>we're building an application for a university and we </a:t>
            </a:r>
            <a:r>
              <a:rPr lang="en-US" dirty="0" err="1"/>
              <a:t>wanna</a:t>
            </a:r>
            <a:r>
              <a:rPr lang="en-US" dirty="0"/>
              <a:t> check to see if the person who's applying for this university program is eligible or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0A83D-745B-492E-AF65-069D8269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8746"/>
            <a:ext cx="12192000" cy="13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D1D2-4A0A-4440-8C5A-1BD970A9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5606-54E4-45FF-A3EE-353961CB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show you a cleaner way to achieve the same result.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have an if else statement with this structure where you're basically assigning a value to a variable, you can rewrite this in a simpler way.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7EDD1-9CED-4148-A668-B0033D2B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592"/>
            <a:ext cx="4416377" cy="19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0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FFE-6C5D-4DEA-B7C9-202C39C7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C7C0-B0D0-43F3-8E27-295BB212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statement is almost like plain English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4C50A-C739-4122-A247-869D5304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56" y="2384985"/>
            <a:ext cx="10649087" cy="36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9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678E-3DC2-482E-BE48-793C9355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DD97-E3D2-4EAA-863F-7E97CEA4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2562B-AF32-4FB6-A301-2C3C0105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8911"/>
            <a:ext cx="12191999" cy="17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1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03F7-46FD-4463-A513-6948948C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1790-D67F-4437-AD32-16854300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7E9B8-EC91-4D7B-BB8C-8CDAA81F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199"/>
            <a:ext cx="12191999" cy="16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0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9A5E-7EA1-41C2-8A7C-E6B414A9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F689-DFC6-4B82-867F-EF826D64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what we have here is called ternary operator.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729D1-F99F-457C-996B-127D4B8E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910"/>
            <a:ext cx="12192001" cy="4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3- Ternary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</cp:revision>
  <dcterms:created xsi:type="dcterms:W3CDTF">2020-11-11T18:07:57Z</dcterms:created>
  <dcterms:modified xsi:type="dcterms:W3CDTF">2021-03-05T09:09:29Z</dcterms:modified>
</cp:coreProperties>
</file>