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71"/>
          </p14:sldIdLst>
        </p14:section>
        <p14:section name="and" id="{CA544304-4725-49D8-87FF-53DF5F37C09F}">
          <p14:sldIdLst>
            <p14:sldId id="272"/>
            <p14:sldId id="273"/>
          </p14:sldIdLst>
        </p14:section>
        <p14:section name="or" id="{4E2928E1-280A-4440-94A1-9EC22B2E7E14}">
          <p14:sldIdLst>
            <p14:sldId id="274"/>
          </p14:sldIdLst>
        </p14:section>
        <p14:section name="not" id="{58E49668-44C9-4678-B2BF-7F2BF7A13890}">
          <p14:sldIdLst>
            <p14:sldId id="275"/>
            <p14:sldId id="276"/>
          </p14:sldIdLst>
        </p14:section>
        <p14:section name="combination" id="{6EAD9C90-933E-4AA6-BC8B-325409B6E8F2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 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we have three logical operators and we use </a:t>
            </a:r>
            <a:r>
              <a:rPr lang="en-US"/>
              <a:t>these operators to </a:t>
            </a:r>
            <a:r>
              <a:rPr lang="en-US" dirty="0"/>
              <a:t>model more complex conditions.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B78C-E8F1-45FA-A8E5-239401FE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A2E2-214F-4418-9FF4-A7209C1C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95A0C-8DAE-4B36-B310-FB4B463D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2543"/>
            <a:ext cx="12192000" cy="17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1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813A-6EBB-4887-B30E-58FC906F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014A-00F0-4BA2-AFF6-2C57D67E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67F66-8DB1-493A-AE0C-12D63BE6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1286"/>
            <a:ext cx="12191999" cy="183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3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1FF0-7393-4978-B52C-E994A9A2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5B81-AAB8-4B24-ABF2-D6EE130FC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F1740-0D71-4A95-A623-00FB0C8D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1286"/>
            <a:ext cx="12192000" cy="18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3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5D2C-584E-4D31-9F2A-04CE6736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311B-63D9-4CDD-9ED3-187054812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179A4-F425-4DCC-B916-CE8802BE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799"/>
            <a:ext cx="12191999" cy="20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2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18AC-99C1-4E57-BAF3-2B6AA268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BDCD-1B05-43F1-913A-1B967D43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48B7E-AD20-4208-B8EC-7F0E340A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562"/>
            <a:ext cx="12192000" cy="20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6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207B-265A-47E4-8C93-1A231BC9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F192-DA9D-477D-840D-608654BC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A1D14-0580-4BFC-B648-7D31CF88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20" y="1865898"/>
            <a:ext cx="9848560" cy="31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25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4- Logical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14</cp:revision>
  <dcterms:created xsi:type="dcterms:W3CDTF">2020-11-11T18:07:57Z</dcterms:created>
  <dcterms:modified xsi:type="dcterms:W3CDTF">2021-03-13T19:10:17Z</dcterms:modified>
</cp:coreProperties>
</file>