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6- Chaining 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4001C-EAB4-4C71-8338-5902490C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53" y="2453713"/>
            <a:ext cx="9852894" cy="19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6- Chaining Comparison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2020-11-11T18:07:57Z</dcterms:created>
  <dcterms:modified xsi:type="dcterms:W3CDTF">2021-03-13T19:22:55Z</dcterms:modified>
</cp:coreProperties>
</file>