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7D50D07-28AE-4334-B5F1-A8C44E8B58DF}">
          <p14:sldIdLst>
            <p14:sldId id="256"/>
          </p14:sldIdLst>
        </p14:section>
        <p14:section name="Untitled Section" id="{CFAE2D85-6151-43F1-BFB9-676841BE5AB2}">
          <p14:sldIdLst>
            <p14:sldId id="271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A2D7E-FA26-42DA-BC49-6DCBDE0F1D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F7401E-66B5-40F8-8FC3-66E0CAB495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15A5B-0E69-4F3B-8C97-E6F6E540A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DCA00-5913-4B2A-B687-3E3424FA8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7CD12-6520-4707-ADA0-6E30EF31D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877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3A4FB-DD46-4F1C-9D69-6C56215D5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A74C1E-924F-4ACC-859E-44887129D0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8B3CF-C7D8-4D17-850B-F11D59F3D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8DA71-36EB-4D2F-A1B9-06D86C1CE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19881-B809-4AC4-9417-492D1D902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093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0730CB-7CE0-4E18-8124-2CB7D1C9E5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6519CC-BA2B-4127-82F1-8995E013F2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864F8-659A-4D8D-AD79-66CB1E147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DBF1E-4CF0-4B07-A9A7-25E47E6E7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DB6AF-5948-4CD8-96ED-F40FC36C4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516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D1BA2-BAB3-465B-90CC-B03A9718A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73A7A-1DAF-4F66-805F-5C8DE4AC5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0A834-8991-42EE-B8AE-8EE566C6E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8C04A-26E4-4D80-B8CC-DC9987C8F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F1AA9-76CA-44D3-A06D-BBE65E54D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586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3191F-95D1-48E6-ACF2-C0C33E9C2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F10C5A-7C42-4947-A1BF-4547BA8F5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0AA3CD-5ADB-42D4-85C6-5CBB65827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5892D-D207-4BB0-A830-047A688B6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793C2-76A8-4374-A0BF-94B413096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816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A17E6-DF93-40F3-8FC4-278E2C965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EF023-D38E-4D75-9C47-72179EA346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D006D3-7DFC-44FA-B888-ABBD63D3AF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716F99-28F2-4A2F-98D6-CAB75F00E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C83365-FF55-442A-B5A3-0A58E9FCB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A9B9D-3AF6-4519-AD1B-EB76566E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68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A307A-7661-43D8-B6C2-C3E63384A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AE23E4-22DC-4B19-80F3-467B88BEA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CE0FA4-8BD3-4ABB-BB79-E0E0B149F6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BF0521-D0EA-4933-982D-7824DD9539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51FB81-C7AE-4CE2-BAA5-35B7311A18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8175CA-EA82-44B1-9158-5B1CAC747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8D91F3-E6DF-485C-BC33-38DECF077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79EDAB-9965-44E3-9C20-904C4FFAC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624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0A232-E563-4EE5-8D4B-32E24A5D4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812887-5BBE-4B8D-92C6-9F9E7AE38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D4881D-022A-48DB-BE0A-743492DC0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DA1B79-4FE3-4B91-A861-DE48533A2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780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5702C2-A38A-4530-9DC6-8A5AB5BF8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048281-FF39-48DD-89C9-6040F0EA1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397CA3-6EE4-45F4-BC0E-660304EE9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676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43D8F-37AE-4951-AAA8-4EFB19CEA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911C0-1E98-4A92-8466-041AA95CD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2F0C0F-DD6B-4AA3-8FA6-525F2E25B1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15921-843D-4EA7-B5FA-553A511BC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9B43D-66E9-4648-9823-537347E07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FB4414-8C16-4A1B-BC50-B88E9AC0F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418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EC87A-20BB-419A-A983-557DAE48B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13E732-380E-4284-9DCF-AB74B6E0D6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934E9C-6468-473D-87AA-C53B34A2D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9AC159-6232-4ABD-9DA2-BA6E9E80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853A83-1EFC-47D9-A63D-D69748E91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43F189-4F6E-4F81-BA67-2B4E700D1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433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0BDFB9-4330-4101-A871-95BA0E14A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2C138C-2138-4110-9B57-1C58A49B3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05C65-69E7-4CF9-8101-14A906F088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EB410-8AFA-4783-8D33-2A63274AE6DD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D1C45-E5FC-4EC5-AC6C-62CB817143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102FF-1D67-4739-925C-499E703DE2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835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1681D-7493-49DD-B381-EE94A8FA6C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7- Quiz</a:t>
            </a:r>
          </a:p>
        </p:txBody>
      </p:sp>
    </p:spTree>
    <p:extLst>
      <p:ext uri="{BB962C8B-B14F-4D97-AF65-F5344CB8AC3E}">
        <p14:creationId xmlns:p14="http://schemas.microsoft.com/office/powerpoint/2010/main" val="1785239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21257-479C-49F0-BC13-0D0F6B219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E320A-BBBD-4635-86CB-186768DB8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want you to pause the video and think about this quiz for 10 to 20 seconds. What do you think we’ll see on the terminal when we run this program.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481DDF-7634-4D15-8BBB-84E1C260C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781" y="3428999"/>
            <a:ext cx="7776390" cy="2198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919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6523E-7170-4A0C-8412-8B14A0D63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07826-F346-47B5-91F6-CAE41FA4F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4231077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36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7- Quiz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Acer</cp:lastModifiedBy>
  <cp:revision>9</cp:revision>
  <dcterms:created xsi:type="dcterms:W3CDTF">2020-11-11T18:07:57Z</dcterms:created>
  <dcterms:modified xsi:type="dcterms:W3CDTF">2021-03-13T19:29:26Z</dcterms:modified>
</cp:coreProperties>
</file>