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</p14:sldIdLst>
        </p14:section>
        <p14:section name="Untitled Section" id="{CFAE2D85-6151-43F1-BFB9-676841BE5AB2}">
          <p14:sldIdLst>
            <p14:sldId id="271"/>
            <p14:sldId id="272"/>
            <p14:sldId id="273"/>
            <p14:sldId id="274"/>
          </p14:sldIdLst>
        </p14:section>
        <p14:section name="range fun. start and finish before" id="{E5783E5D-DAF5-4653-B4F7-1BA84EE0AB69}">
          <p14:sldIdLst>
            <p14:sldId id="275"/>
          </p14:sldIdLst>
        </p14:section>
        <p14:section name="range fun. step" id="{A413D915-F2B6-4019-8285-BF94EECEFED5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8- For Loops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AE400-3E2A-4DE8-BEDB-D433ECC74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2562225"/>
            <a:ext cx="98964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87877-1889-4F14-86BB-E0624C03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97610-8F4A-486C-8F45-8A38CA18E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EE103-7FD0-4785-AA82-BE323868F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2581275"/>
            <a:ext cx="98964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4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6926-42A6-45E6-82B1-8352B6BB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FBB43-5ED9-46C8-9CBC-62A76973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75E486-9049-4B28-AC78-BF6646ED2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2571750"/>
            <a:ext cx="98869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7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E4C32-0D8A-4F5D-82D8-2EEED3AE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BCF14-7FDF-4C1E-9276-E898D3F2F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FC4FE2-9248-429F-8DBC-DAFB8BA13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2576512"/>
            <a:ext cx="98869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2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6815-71D6-4607-BB5D-BADAEB0F0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6B90-48F2-489A-861B-959D1FC4F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one and finish before four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084480-1692-40C4-82EA-581FE8F28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2581275"/>
            <a:ext cx="98869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5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5BDB-1678-47EF-AC0B-9EA9986F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A9600-F430-4F02-9F66-E81228E7B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CF12C-557D-44A5-A5A9-A793D294C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2400300"/>
            <a:ext cx="98869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56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10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8- For 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10</cp:revision>
  <dcterms:created xsi:type="dcterms:W3CDTF">2020-11-11T18:07:57Z</dcterms:created>
  <dcterms:modified xsi:type="dcterms:W3CDTF">2021-03-13T19:43:08Z</dcterms:modified>
</cp:coreProperties>
</file>