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D50D07-28AE-4334-B5F1-A8C44E8B58DF}">
          <p14:sldIdLst>
            <p14:sldId id="256"/>
          </p14:sldIdLst>
        </p14:section>
        <p14:section name="Untitled Section" id="{CFAE2D85-6151-43F1-BFB9-676841BE5AB2}">
          <p14:sldIdLst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9- </a:t>
            </a:r>
            <a:r>
              <a:rPr lang="en-US" dirty="0" err="1"/>
              <a:t>For..Else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C489D-2AD4-4E06-93A1-6D79B4DF3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2667000"/>
            <a:ext cx="98964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F37B8-DC74-4F6A-BFE7-35E6290A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4269A-506C-4843-B39D-36F69D553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put under this else statement will only be executed if this loop completes without an early termination.</a:t>
            </a:r>
          </a:p>
          <a:p>
            <a:r>
              <a:rPr lang="en-US" dirty="0"/>
              <a:t>So if we never break out of this loop, then the else statement will be executed.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CB2F1-2107-44BD-8FF4-2EFB6B164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112" y="3949870"/>
            <a:ext cx="6773129" cy="290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0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AA89-1C24-442B-BFB7-910650BA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8D09C-A220-4D2F-90F2-1F36A1D80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58DE08-761A-4810-B258-9903DD0CD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00312"/>
            <a:ext cx="99060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8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830D-A2A1-42B9-8284-2DBD55D2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DD55D-5F14-408B-8EB4-CB398B840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368388-073D-4B70-B2A9-250676C3D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486024"/>
            <a:ext cx="12192000" cy="231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5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42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9- For..Else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12</cp:revision>
  <dcterms:created xsi:type="dcterms:W3CDTF">2020-11-11T18:07:57Z</dcterms:created>
  <dcterms:modified xsi:type="dcterms:W3CDTF">2021-03-13T19:56:29Z</dcterms:modified>
</cp:coreProperties>
</file>