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Untitled Section" id="{CFAE2D85-6151-43F1-BFB9-676841BE5AB2}">
          <p14:sldIdLst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1- Defining Functions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in functions: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Round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0F82-0C5E-4D42-A5B7-1E876376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9FDF-C6D0-43FA-A0C1-DF4D66C2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Well, when you build a real program that program is going to consist hundreds or thousands of lines of code. </a:t>
            </a:r>
          </a:p>
          <a:p>
            <a:r>
              <a:rPr lang="en-US" dirty="0"/>
              <a:t>You shouldn't write all that code in one file like we have done so far. </a:t>
            </a:r>
          </a:p>
          <a:p>
            <a:r>
              <a:rPr lang="en-US" dirty="0"/>
              <a:t>You should break that code into smaller, more maintainable and potentially more reusable chunks. </a:t>
            </a:r>
          </a:p>
          <a:p>
            <a:r>
              <a:rPr lang="en-US" dirty="0"/>
              <a:t>We refer to these chunks as functions</a:t>
            </a:r>
          </a:p>
        </p:txBody>
      </p:sp>
    </p:spTree>
    <p:extLst>
      <p:ext uri="{BB962C8B-B14F-4D97-AF65-F5344CB8AC3E}">
        <p14:creationId xmlns:p14="http://schemas.microsoft.com/office/powerpoint/2010/main" val="397278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A151-1724-41A6-A5BE-EDDC337D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8F98-8636-401B-AECF-9B51EDF55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keyword which is short for define. </a:t>
            </a:r>
          </a:p>
          <a:p>
            <a:r>
              <a:rPr lang="en-US" dirty="0"/>
              <a:t>function a name.</a:t>
            </a:r>
          </a:p>
          <a:p>
            <a:r>
              <a:rPr lang="en-US" dirty="0"/>
              <a:t>all the best practices you learn about naming your variables also apply to naming your functions.</a:t>
            </a:r>
          </a:p>
          <a:p>
            <a:pPr lvl="1"/>
            <a:r>
              <a:rPr lang="en-US" dirty="0"/>
              <a:t>Meaningful</a:t>
            </a:r>
          </a:p>
          <a:p>
            <a:pPr lvl="1"/>
            <a:r>
              <a:rPr lang="en-US" dirty="0"/>
              <a:t>Descriptive</a:t>
            </a:r>
          </a:p>
          <a:p>
            <a:pPr lvl="1"/>
            <a:r>
              <a:rPr lang="en-US" dirty="0"/>
              <a:t>Use lower case letters to name your functions</a:t>
            </a:r>
          </a:p>
          <a:p>
            <a:pPr lvl="1"/>
            <a:r>
              <a:rPr lang="en-US" dirty="0"/>
              <a:t>an under square to separate multiple words</a:t>
            </a:r>
          </a:p>
        </p:txBody>
      </p:sp>
    </p:spTree>
    <p:extLst>
      <p:ext uri="{BB962C8B-B14F-4D97-AF65-F5344CB8AC3E}">
        <p14:creationId xmlns:p14="http://schemas.microsoft.com/office/powerpoint/2010/main" val="324056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B72B-A669-4807-AD95-0785E5E5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D5CB-0093-4C85-BDA1-F52F1393B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two line breaks after this function.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49D3C-46F0-4F81-ACBB-EBDFEFBE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0" y="2356338"/>
            <a:ext cx="11959040" cy="214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6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1- Defining Functions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12</cp:revision>
  <dcterms:created xsi:type="dcterms:W3CDTF">2020-11-11T18:07:57Z</dcterms:created>
  <dcterms:modified xsi:type="dcterms:W3CDTF">2021-03-15T06:48:42Z</dcterms:modified>
</cp:coreProperties>
</file>