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1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2"/>
            <p14:sldId id="273"/>
            <p14:sldId id="274"/>
            <p14:sldId id="27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10- </a:t>
            </a:r>
            <a:r>
              <a:rPr lang="en-US" dirty="0" err="1"/>
              <a:t>VSCode</a:t>
            </a:r>
            <a:r>
              <a:rPr lang="en-US" dirty="0"/>
              <a:t> Coding Tricks - Windows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19FD-2512-439B-B05D-BF1EC1CF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89F3-9B44-4773-84B6-71BB9E7D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of the line: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Beginning the line:</a:t>
            </a:r>
          </a:p>
          <a:p>
            <a:pPr lvl="1"/>
            <a:r>
              <a:rPr lang="en-US" dirty="0"/>
              <a:t>Home</a:t>
            </a:r>
          </a:p>
          <a:p>
            <a:r>
              <a:rPr lang="en-US" dirty="0"/>
              <a:t>Beginning of the file:</a:t>
            </a:r>
          </a:p>
          <a:p>
            <a:pPr lvl="1"/>
            <a:r>
              <a:rPr lang="en-US" dirty="0"/>
              <a:t>Ctrl + Home</a:t>
            </a:r>
          </a:p>
          <a:p>
            <a:r>
              <a:rPr lang="en-US" dirty="0"/>
              <a:t>End of the file:</a:t>
            </a:r>
          </a:p>
          <a:p>
            <a:pPr lvl="1"/>
            <a:r>
              <a:rPr lang="en-US" dirty="0"/>
              <a:t>Ctrl + End</a:t>
            </a:r>
          </a:p>
        </p:txBody>
      </p:sp>
    </p:spTree>
    <p:extLst>
      <p:ext uri="{BB962C8B-B14F-4D97-AF65-F5344CB8AC3E}">
        <p14:creationId xmlns:p14="http://schemas.microsoft.com/office/powerpoint/2010/main" val="347518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8493-55D9-4946-9BD3-153F789F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46B9-7040-4FE3-8A3B-C5C39065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 line up:</a:t>
            </a:r>
          </a:p>
          <a:p>
            <a:pPr lvl="1"/>
            <a:r>
              <a:rPr lang="en-US" dirty="0"/>
              <a:t>Alt + up/down arrows</a:t>
            </a:r>
          </a:p>
          <a:p>
            <a:pPr lvl="1"/>
            <a:endParaRPr lang="en-US" dirty="0"/>
          </a:p>
          <a:p>
            <a:r>
              <a:rPr lang="en-US" dirty="0"/>
              <a:t>Move multiple line up:</a:t>
            </a:r>
          </a:p>
          <a:p>
            <a:pPr lvl="1"/>
            <a:r>
              <a:rPr lang="en-US" dirty="0"/>
              <a:t>Select lines</a:t>
            </a:r>
          </a:p>
          <a:p>
            <a:pPr lvl="1"/>
            <a:r>
              <a:rPr lang="en-US" dirty="0"/>
              <a:t>Alt + up/down arrows</a:t>
            </a:r>
          </a:p>
        </p:txBody>
      </p:sp>
    </p:spTree>
    <p:extLst>
      <p:ext uri="{BB962C8B-B14F-4D97-AF65-F5344CB8AC3E}">
        <p14:creationId xmlns:p14="http://schemas.microsoft.com/office/powerpoint/2010/main" val="20726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5E8A-7515-4C0F-8B0A-77359E82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9DAC-B729-4FD0-A296-E370D0D9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 line:</a:t>
            </a:r>
          </a:p>
          <a:p>
            <a:pPr lvl="1"/>
            <a:r>
              <a:rPr lang="en-US" dirty="0"/>
              <a:t>Shift + alt + down key</a:t>
            </a:r>
          </a:p>
          <a:p>
            <a:pPr lvl="1"/>
            <a:endParaRPr lang="en-US" dirty="0"/>
          </a:p>
          <a:p>
            <a:r>
              <a:rPr lang="en-US" dirty="0"/>
              <a:t>Duplicate multiple lines:</a:t>
            </a:r>
          </a:p>
          <a:p>
            <a:pPr lvl="1"/>
            <a:r>
              <a:rPr lang="en-US" dirty="0"/>
              <a:t>Select lines</a:t>
            </a:r>
          </a:p>
          <a:p>
            <a:pPr lvl="1"/>
            <a:r>
              <a:rPr lang="en-US" dirty="0"/>
              <a:t>Shift + alt + down key</a:t>
            </a:r>
          </a:p>
        </p:txBody>
      </p:sp>
    </p:spTree>
    <p:extLst>
      <p:ext uri="{BB962C8B-B14F-4D97-AF65-F5344CB8AC3E}">
        <p14:creationId xmlns:p14="http://schemas.microsoft.com/office/powerpoint/2010/main" val="13241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multiple lines or remove being comment</a:t>
            </a:r>
          </a:p>
          <a:p>
            <a:r>
              <a:rPr lang="en-US" dirty="0"/>
              <a:t>ctrl + slash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7848-E607-470D-9081-5506D0EC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3E8F-D244-42C0-AECA-4FF5305A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the name of a function or variable:</a:t>
            </a:r>
          </a:p>
          <a:p>
            <a:r>
              <a:rPr lang="en-US" dirty="0"/>
              <a:t>We don’t need to type all characters</a:t>
            </a:r>
          </a:p>
          <a:p>
            <a:pPr lvl="1"/>
            <a:r>
              <a:rPr lang="en-US" dirty="0"/>
              <a:t>Type few characters</a:t>
            </a:r>
          </a:p>
          <a:p>
            <a:pPr lvl="2"/>
            <a:r>
              <a:rPr lang="en-US" dirty="0"/>
              <a:t>In the </a:t>
            </a:r>
            <a:r>
              <a:rPr lang="en-US" dirty="0" err="1"/>
              <a:t>intelicense</a:t>
            </a:r>
            <a:r>
              <a:rPr lang="en-US" dirty="0"/>
              <a:t> you can see that</a:t>
            </a:r>
          </a:p>
          <a:p>
            <a:pPr lvl="1"/>
            <a:r>
              <a:rPr lang="en-US" dirty="0"/>
              <a:t>We can  just </a:t>
            </a:r>
            <a:r>
              <a:rPr lang="en-US"/>
              <a:t>pick any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5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10- VSCode Coding Tricks - Windows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2021-03-16T08:36:07Z</dcterms:modified>
</cp:coreProperties>
</file>